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24"/>
  </p:notesMasterIdLst>
  <p:sldIdLst>
    <p:sldId id="256" r:id="rId2"/>
    <p:sldId id="258" r:id="rId3"/>
    <p:sldId id="259" r:id="rId4"/>
    <p:sldId id="260" r:id="rId5"/>
    <p:sldId id="300" r:id="rId6"/>
    <p:sldId id="301" r:id="rId7"/>
    <p:sldId id="310" r:id="rId8"/>
    <p:sldId id="318" r:id="rId9"/>
    <p:sldId id="317" r:id="rId10"/>
    <p:sldId id="319" r:id="rId11"/>
    <p:sldId id="316" r:id="rId12"/>
    <p:sldId id="304" r:id="rId13"/>
    <p:sldId id="305" r:id="rId14"/>
    <p:sldId id="302" r:id="rId15"/>
    <p:sldId id="306" r:id="rId16"/>
    <p:sldId id="307" r:id="rId17"/>
    <p:sldId id="308" r:id="rId18"/>
    <p:sldId id="309" r:id="rId19"/>
    <p:sldId id="303" r:id="rId20"/>
    <p:sldId id="313" r:id="rId21"/>
    <p:sldId id="314" r:id="rId22"/>
    <p:sldId id="315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32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E0D907-3E70-4417-9F4E-E70097193E84}">
  <a:tblStyle styleId="{E2E0D907-3E70-4417-9F4E-E70097193E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38" y="168"/>
      </p:cViewPr>
      <p:guideLst>
        <p:guide orient="horz" pos="53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6041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6d68686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6d68686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1344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4482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6047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1523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1892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5227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21077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1125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6439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4abdb2694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4abdb2694_0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175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6d68686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6d68686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14721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4abdb2694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4abdb2694_0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244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6d68686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6d68686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6d68686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6d68686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75908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7248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6d68686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6d68686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1302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abdb2694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4abdb2694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0374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6d68686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6d68686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03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3850" y="2004575"/>
            <a:ext cx="69963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073850" y="2736625"/>
            <a:ext cx="6996300" cy="4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6686936" y="2403601"/>
            <a:ext cx="2616707" cy="3483733"/>
            <a:chOff x="6556239" y="2229741"/>
            <a:chExt cx="2747199" cy="3657463"/>
          </a:xfrm>
        </p:grpSpPr>
        <p:sp>
          <p:nvSpPr>
            <p:cNvPr id="13" name="Google Shape;13;p2"/>
            <p:cNvSpPr/>
            <p:nvPr/>
          </p:nvSpPr>
          <p:spPr>
            <a:xfrm rot="2228252">
              <a:off x="6737139" y="4629964"/>
              <a:ext cx="1190492" cy="999196"/>
            </a:xfrm>
            <a:custGeom>
              <a:avLst/>
              <a:gdLst/>
              <a:ahLst/>
              <a:cxnLst/>
              <a:rect l="l" t="t" r="r" b="b"/>
              <a:pathLst>
                <a:path w="20985" h="17613" extrusionOk="0">
                  <a:moveTo>
                    <a:pt x="12329" y="0"/>
                  </a:moveTo>
                  <a:cubicBezTo>
                    <a:pt x="9995" y="0"/>
                    <a:pt x="7644" y="745"/>
                    <a:pt x="5655" y="2282"/>
                  </a:cubicBezTo>
                  <a:cubicBezTo>
                    <a:pt x="879" y="5973"/>
                    <a:pt x="0" y="12838"/>
                    <a:pt x="3690" y="17612"/>
                  </a:cubicBezTo>
                  <a:lnTo>
                    <a:pt x="20985" y="4247"/>
                  </a:lnTo>
                  <a:cubicBezTo>
                    <a:pt x="18831" y="1460"/>
                    <a:pt x="15598" y="0"/>
                    <a:pt x="123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175492" y="2772650"/>
              <a:ext cx="595266" cy="598103"/>
            </a:xfrm>
            <a:custGeom>
              <a:avLst/>
              <a:gdLst/>
              <a:ahLst/>
              <a:cxnLst/>
              <a:rect l="l" t="t" r="r" b="b"/>
              <a:pathLst>
                <a:path w="15527" h="15601" extrusionOk="0">
                  <a:moveTo>
                    <a:pt x="859" y="0"/>
                  </a:moveTo>
                  <a:cubicBezTo>
                    <a:pt x="386" y="0"/>
                    <a:pt x="0" y="384"/>
                    <a:pt x="0" y="860"/>
                  </a:cubicBezTo>
                  <a:lnTo>
                    <a:pt x="0" y="14741"/>
                  </a:lnTo>
                  <a:cubicBezTo>
                    <a:pt x="0" y="15216"/>
                    <a:pt x="386" y="15600"/>
                    <a:pt x="859" y="15600"/>
                  </a:cubicBezTo>
                  <a:cubicBezTo>
                    <a:pt x="932" y="15600"/>
                    <a:pt x="1004" y="15590"/>
                    <a:pt x="1073" y="15573"/>
                  </a:cubicBezTo>
                  <a:lnTo>
                    <a:pt x="14790" y="12048"/>
                  </a:lnTo>
                  <a:cubicBezTo>
                    <a:pt x="15250" y="11929"/>
                    <a:pt x="15526" y="11462"/>
                    <a:pt x="15407" y="11003"/>
                  </a:cubicBezTo>
                  <a:cubicBezTo>
                    <a:pt x="15308" y="10615"/>
                    <a:pt x="14958" y="10357"/>
                    <a:pt x="14575" y="10357"/>
                  </a:cubicBezTo>
                  <a:cubicBezTo>
                    <a:pt x="14505" y="10357"/>
                    <a:pt x="14433" y="10366"/>
                    <a:pt x="14362" y="10384"/>
                  </a:cubicBezTo>
                  <a:lnTo>
                    <a:pt x="1719" y="13634"/>
                  </a:lnTo>
                  <a:lnTo>
                    <a:pt x="1719" y="860"/>
                  </a:lnTo>
                  <a:cubicBezTo>
                    <a:pt x="1719" y="384"/>
                    <a:pt x="1333" y="0"/>
                    <a:pt x="859" y="0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3867958">
              <a:off x="7451796" y="4030318"/>
              <a:ext cx="376353" cy="265943"/>
            </a:xfrm>
            <a:custGeom>
              <a:avLst/>
              <a:gdLst/>
              <a:ahLst/>
              <a:cxnLst/>
              <a:rect l="l" t="t" r="r" b="b"/>
              <a:pathLst>
                <a:path w="9817" h="6937" extrusionOk="0">
                  <a:moveTo>
                    <a:pt x="8645" y="1"/>
                  </a:moveTo>
                  <a:lnTo>
                    <a:pt x="1" y="4242"/>
                  </a:lnTo>
                  <a:cubicBezTo>
                    <a:pt x="837" y="5946"/>
                    <a:pt x="2547" y="6937"/>
                    <a:pt x="4325" y="6937"/>
                  </a:cubicBezTo>
                  <a:cubicBezTo>
                    <a:pt x="5037" y="6937"/>
                    <a:pt x="5760" y="6778"/>
                    <a:pt x="6443" y="6443"/>
                  </a:cubicBezTo>
                  <a:cubicBezTo>
                    <a:pt x="8830" y="5272"/>
                    <a:pt x="9816" y="2386"/>
                    <a:pt x="8645" y="1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498888" y="2229741"/>
              <a:ext cx="804551" cy="675277"/>
            </a:xfrm>
            <a:custGeom>
              <a:avLst/>
              <a:gdLst/>
              <a:ahLst/>
              <a:cxnLst/>
              <a:rect l="l" t="t" r="r" b="b"/>
              <a:pathLst>
                <a:path w="20986" h="17614" extrusionOk="0">
                  <a:moveTo>
                    <a:pt x="8655" y="1"/>
                  </a:moveTo>
                  <a:cubicBezTo>
                    <a:pt x="5386" y="1"/>
                    <a:pt x="2153" y="1461"/>
                    <a:pt x="0" y="4246"/>
                  </a:cubicBezTo>
                  <a:lnTo>
                    <a:pt x="17294" y="17613"/>
                  </a:lnTo>
                  <a:cubicBezTo>
                    <a:pt x="20985" y="12837"/>
                    <a:pt x="20105" y="5973"/>
                    <a:pt x="15330" y="2283"/>
                  </a:cubicBezTo>
                  <a:cubicBezTo>
                    <a:pt x="13341" y="745"/>
                    <a:pt x="10989" y="1"/>
                    <a:pt x="86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430478" y="4066935"/>
              <a:ext cx="595190" cy="597567"/>
            </a:xfrm>
            <a:custGeom>
              <a:avLst/>
              <a:gdLst/>
              <a:ahLst/>
              <a:cxnLst/>
              <a:rect l="l" t="t" r="r" b="b"/>
              <a:pathLst>
                <a:path w="15525" h="15587" extrusionOk="0">
                  <a:moveTo>
                    <a:pt x="14665" y="1"/>
                  </a:moveTo>
                  <a:cubicBezTo>
                    <a:pt x="14196" y="1"/>
                    <a:pt x="13814" y="377"/>
                    <a:pt x="13808" y="846"/>
                  </a:cubicBezTo>
                  <a:lnTo>
                    <a:pt x="13808" y="13620"/>
                  </a:lnTo>
                  <a:lnTo>
                    <a:pt x="1163" y="10372"/>
                  </a:lnTo>
                  <a:cubicBezTo>
                    <a:pt x="1091" y="10353"/>
                    <a:pt x="1019" y="10344"/>
                    <a:pt x="948" y="10344"/>
                  </a:cubicBezTo>
                  <a:cubicBezTo>
                    <a:pt x="566" y="10344"/>
                    <a:pt x="218" y="10601"/>
                    <a:pt x="118" y="10989"/>
                  </a:cubicBezTo>
                  <a:cubicBezTo>
                    <a:pt x="0" y="11448"/>
                    <a:pt x="277" y="11917"/>
                    <a:pt x="736" y="12035"/>
                  </a:cubicBezTo>
                  <a:lnTo>
                    <a:pt x="14452" y="15561"/>
                  </a:lnTo>
                  <a:cubicBezTo>
                    <a:pt x="14522" y="15578"/>
                    <a:pt x="14593" y="15586"/>
                    <a:pt x="14665" y="15586"/>
                  </a:cubicBezTo>
                  <a:cubicBezTo>
                    <a:pt x="14666" y="15586"/>
                    <a:pt x="14667" y="15586"/>
                    <a:pt x="14668" y="15586"/>
                  </a:cubicBezTo>
                  <a:cubicBezTo>
                    <a:pt x="15143" y="15586"/>
                    <a:pt x="15525" y="15201"/>
                    <a:pt x="15525" y="14728"/>
                  </a:cubicBezTo>
                  <a:lnTo>
                    <a:pt x="15525" y="846"/>
                  </a:lnTo>
                  <a:cubicBezTo>
                    <a:pt x="15517" y="377"/>
                    <a:pt x="15135" y="1"/>
                    <a:pt x="14665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175496" y="4226571"/>
              <a:ext cx="595266" cy="598065"/>
            </a:xfrm>
            <a:custGeom>
              <a:avLst/>
              <a:gdLst/>
              <a:ahLst/>
              <a:cxnLst/>
              <a:rect l="l" t="t" r="r" b="b"/>
              <a:pathLst>
                <a:path w="15527" h="15600" extrusionOk="0">
                  <a:moveTo>
                    <a:pt x="14667" y="1"/>
                  </a:moveTo>
                  <a:cubicBezTo>
                    <a:pt x="14193" y="1"/>
                    <a:pt x="13808" y="385"/>
                    <a:pt x="13808" y="860"/>
                  </a:cubicBezTo>
                  <a:lnTo>
                    <a:pt x="13808" y="13633"/>
                  </a:lnTo>
                  <a:lnTo>
                    <a:pt x="1165" y="10385"/>
                  </a:lnTo>
                  <a:cubicBezTo>
                    <a:pt x="1093" y="10366"/>
                    <a:pt x="1021" y="10357"/>
                    <a:pt x="950" y="10357"/>
                  </a:cubicBezTo>
                  <a:cubicBezTo>
                    <a:pt x="567" y="10357"/>
                    <a:pt x="218" y="10614"/>
                    <a:pt x="119" y="11001"/>
                  </a:cubicBezTo>
                  <a:cubicBezTo>
                    <a:pt x="1" y="11461"/>
                    <a:pt x="279" y="11930"/>
                    <a:pt x="738" y="12047"/>
                  </a:cubicBezTo>
                  <a:lnTo>
                    <a:pt x="14454" y="15573"/>
                  </a:lnTo>
                  <a:cubicBezTo>
                    <a:pt x="14523" y="15591"/>
                    <a:pt x="14595" y="15599"/>
                    <a:pt x="14667" y="15599"/>
                  </a:cubicBezTo>
                  <a:cubicBezTo>
                    <a:pt x="14668" y="15599"/>
                    <a:pt x="14669" y="15599"/>
                    <a:pt x="14670" y="15599"/>
                  </a:cubicBezTo>
                  <a:cubicBezTo>
                    <a:pt x="15143" y="15599"/>
                    <a:pt x="15527" y="15214"/>
                    <a:pt x="15527" y="14741"/>
                  </a:cubicBezTo>
                  <a:lnTo>
                    <a:pt x="15527" y="860"/>
                  </a:lnTo>
                  <a:cubicBezTo>
                    <a:pt x="15527" y="385"/>
                    <a:pt x="15141" y="1"/>
                    <a:pt x="146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618462" y="2519763"/>
              <a:ext cx="432447" cy="393994"/>
            </a:xfrm>
            <a:custGeom>
              <a:avLst/>
              <a:gdLst/>
              <a:ahLst/>
              <a:cxnLst/>
              <a:rect l="l" t="t" r="r" b="b"/>
              <a:pathLst>
                <a:path w="11280" h="10277" extrusionOk="0">
                  <a:moveTo>
                    <a:pt x="5640" y="1"/>
                  </a:moveTo>
                  <a:cubicBezTo>
                    <a:pt x="4325" y="1"/>
                    <a:pt x="3011" y="502"/>
                    <a:pt x="2007" y="1505"/>
                  </a:cubicBezTo>
                  <a:cubicBezTo>
                    <a:pt x="1" y="3512"/>
                    <a:pt x="1" y="6765"/>
                    <a:pt x="2007" y="8771"/>
                  </a:cubicBezTo>
                  <a:cubicBezTo>
                    <a:pt x="3011" y="9774"/>
                    <a:pt x="4325" y="10276"/>
                    <a:pt x="5640" y="10276"/>
                  </a:cubicBezTo>
                  <a:cubicBezTo>
                    <a:pt x="6955" y="10276"/>
                    <a:pt x="8270" y="9774"/>
                    <a:pt x="9273" y="8771"/>
                  </a:cubicBezTo>
                  <a:cubicBezTo>
                    <a:pt x="11280" y="6765"/>
                    <a:pt x="11280" y="3512"/>
                    <a:pt x="9273" y="1505"/>
                  </a:cubicBezTo>
                  <a:cubicBezTo>
                    <a:pt x="8270" y="502"/>
                    <a:pt x="6955" y="1"/>
                    <a:pt x="5640" y="1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50384" y="3735971"/>
              <a:ext cx="307888" cy="307850"/>
            </a:xfrm>
            <a:custGeom>
              <a:avLst/>
              <a:gdLst/>
              <a:ahLst/>
              <a:cxnLst/>
              <a:rect l="l" t="t" r="r" b="b"/>
              <a:pathLst>
                <a:path w="8031" h="8030" extrusionOk="0">
                  <a:moveTo>
                    <a:pt x="4016" y="1374"/>
                  </a:moveTo>
                  <a:cubicBezTo>
                    <a:pt x="5472" y="1374"/>
                    <a:pt x="6656" y="2560"/>
                    <a:pt x="6656" y="4015"/>
                  </a:cubicBezTo>
                  <a:cubicBezTo>
                    <a:pt x="6656" y="5471"/>
                    <a:pt x="5472" y="6655"/>
                    <a:pt x="4016" y="6655"/>
                  </a:cubicBezTo>
                  <a:cubicBezTo>
                    <a:pt x="2559" y="6655"/>
                    <a:pt x="1375" y="5471"/>
                    <a:pt x="1375" y="4015"/>
                  </a:cubicBezTo>
                  <a:cubicBezTo>
                    <a:pt x="1375" y="2560"/>
                    <a:pt x="2559" y="1374"/>
                    <a:pt x="4016" y="1374"/>
                  </a:cubicBezTo>
                  <a:close/>
                  <a:moveTo>
                    <a:pt x="4016" y="1"/>
                  </a:moveTo>
                  <a:cubicBezTo>
                    <a:pt x="1801" y="1"/>
                    <a:pt x="0" y="1801"/>
                    <a:pt x="0" y="4015"/>
                  </a:cubicBezTo>
                  <a:cubicBezTo>
                    <a:pt x="0" y="6229"/>
                    <a:pt x="1801" y="8030"/>
                    <a:pt x="4016" y="8030"/>
                  </a:cubicBezTo>
                  <a:cubicBezTo>
                    <a:pt x="6228" y="8030"/>
                    <a:pt x="8031" y="6229"/>
                    <a:pt x="8031" y="4015"/>
                  </a:cubicBezTo>
                  <a:cubicBezTo>
                    <a:pt x="8031" y="1801"/>
                    <a:pt x="6230" y="1"/>
                    <a:pt x="4016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498894" y="3636600"/>
              <a:ext cx="160059" cy="153963"/>
            </a:xfrm>
            <a:custGeom>
              <a:avLst/>
              <a:gdLst/>
              <a:ahLst/>
              <a:cxnLst/>
              <a:rect l="l" t="t" r="r" b="b"/>
              <a:pathLst>
                <a:path w="4175" h="4016" extrusionOk="0">
                  <a:moveTo>
                    <a:pt x="2166" y="689"/>
                  </a:moveTo>
                  <a:cubicBezTo>
                    <a:pt x="2896" y="689"/>
                    <a:pt x="3485" y="1280"/>
                    <a:pt x="3487" y="2010"/>
                  </a:cubicBezTo>
                  <a:cubicBezTo>
                    <a:pt x="3487" y="2543"/>
                    <a:pt x="3165" y="3025"/>
                    <a:pt x="2672" y="3229"/>
                  </a:cubicBezTo>
                  <a:cubicBezTo>
                    <a:pt x="2509" y="3296"/>
                    <a:pt x="2337" y="3329"/>
                    <a:pt x="2167" y="3329"/>
                  </a:cubicBezTo>
                  <a:cubicBezTo>
                    <a:pt x="1823" y="3329"/>
                    <a:pt x="1485" y="3195"/>
                    <a:pt x="1233" y="2943"/>
                  </a:cubicBezTo>
                  <a:cubicBezTo>
                    <a:pt x="855" y="2565"/>
                    <a:pt x="743" y="1997"/>
                    <a:pt x="947" y="1504"/>
                  </a:cubicBezTo>
                  <a:cubicBezTo>
                    <a:pt x="1151" y="1010"/>
                    <a:pt x="1633" y="689"/>
                    <a:pt x="2166" y="689"/>
                  </a:cubicBezTo>
                  <a:close/>
                  <a:moveTo>
                    <a:pt x="2167" y="0"/>
                  </a:moveTo>
                  <a:cubicBezTo>
                    <a:pt x="1645" y="0"/>
                    <a:pt x="1131" y="204"/>
                    <a:pt x="746" y="588"/>
                  </a:cubicBezTo>
                  <a:cubicBezTo>
                    <a:pt x="173" y="1163"/>
                    <a:pt x="1" y="2026"/>
                    <a:pt x="311" y="2776"/>
                  </a:cubicBezTo>
                  <a:cubicBezTo>
                    <a:pt x="622" y="3528"/>
                    <a:pt x="1355" y="4016"/>
                    <a:pt x="2166" y="4016"/>
                  </a:cubicBezTo>
                  <a:cubicBezTo>
                    <a:pt x="3275" y="4016"/>
                    <a:pt x="4174" y="3116"/>
                    <a:pt x="4174" y="2008"/>
                  </a:cubicBezTo>
                  <a:cubicBezTo>
                    <a:pt x="4174" y="1197"/>
                    <a:pt x="3686" y="464"/>
                    <a:pt x="2934" y="153"/>
                  </a:cubicBezTo>
                  <a:cubicBezTo>
                    <a:pt x="2686" y="50"/>
                    <a:pt x="2425" y="0"/>
                    <a:pt x="2167" y="0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-606950" y="-201983"/>
            <a:ext cx="2917888" cy="3432700"/>
            <a:chOff x="-672450" y="-201825"/>
            <a:chExt cx="3184424" cy="3746263"/>
          </a:xfrm>
        </p:grpSpPr>
        <p:sp>
          <p:nvSpPr>
            <p:cNvPr id="23" name="Google Shape;23;p2"/>
            <p:cNvSpPr/>
            <p:nvPr/>
          </p:nvSpPr>
          <p:spPr>
            <a:xfrm rot="-5010632">
              <a:off x="2005900" y="492038"/>
              <a:ext cx="397426" cy="280805"/>
            </a:xfrm>
            <a:custGeom>
              <a:avLst/>
              <a:gdLst/>
              <a:ahLst/>
              <a:cxnLst/>
              <a:rect l="l" t="t" r="r" b="b"/>
              <a:pathLst>
                <a:path w="9818" h="6937" extrusionOk="0">
                  <a:moveTo>
                    <a:pt x="1172" y="0"/>
                  </a:moveTo>
                  <a:lnTo>
                    <a:pt x="1172" y="0"/>
                  </a:lnTo>
                  <a:cubicBezTo>
                    <a:pt x="1" y="2387"/>
                    <a:pt x="987" y="5271"/>
                    <a:pt x="3374" y="6444"/>
                  </a:cubicBezTo>
                  <a:cubicBezTo>
                    <a:pt x="4056" y="6778"/>
                    <a:pt x="4779" y="6937"/>
                    <a:pt x="5490" y="6937"/>
                  </a:cubicBezTo>
                  <a:cubicBezTo>
                    <a:pt x="7269" y="6937"/>
                    <a:pt x="8980" y="5946"/>
                    <a:pt x="9817" y="4241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33784" y="125935"/>
              <a:ext cx="849473" cy="712974"/>
            </a:xfrm>
            <a:custGeom>
              <a:avLst/>
              <a:gdLst/>
              <a:ahLst/>
              <a:cxnLst/>
              <a:rect l="l" t="t" r="r" b="b"/>
              <a:pathLst>
                <a:path w="20985" h="17613" extrusionOk="0">
                  <a:moveTo>
                    <a:pt x="12329" y="0"/>
                  </a:moveTo>
                  <a:cubicBezTo>
                    <a:pt x="9995" y="0"/>
                    <a:pt x="7644" y="745"/>
                    <a:pt x="5655" y="2282"/>
                  </a:cubicBezTo>
                  <a:cubicBezTo>
                    <a:pt x="879" y="5974"/>
                    <a:pt x="0" y="12837"/>
                    <a:pt x="3690" y="17613"/>
                  </a:cubicBezTo>
                  <a:lnTo>
                    <a:pt x="20985" y="4246"/>
                  </a:lnTo>
                  <a:cubicBezTo>
                    <a:pt x="18831" y="1460"/>
                    <a:pt x="15598" y="0"/>
                    <a:pt x="123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1712" y="1516999"/>
              <a:ext cx="628533" cy="631043"/>
            </a:xfrm>
            <a:custGeom>
              <a:avLst/>
              <a:gdLst/>
              <a:ahLst/>
              <a:cxnLst/>
              <a:rect l="l" t="t" r="r" b="b"/>
              <a:pathLst>
                <a:path w="15527" h="15589" extrusionOk="0">
                  <a:moveTo>
                    <a:pt x="860" y="1"/>
                  </a:moveTo>
                  <a:cubicBezTo>
                    <a:pt x="391" y="1"/>
                    <a:pt x="9" y="378"/>
                    <a:pt x="1" y="848"/>
                  </a:cubicBezTo>
                  <a:lnTo>
                    <a:pt x="1" y="14729"/>
                  </a:lnTo>
                  <a:cubicBezTo>
                    <a:pt x="1" y="15204"/>
                    <a:pt x="386" y="15588"/>
                    <a:pt x="860" y="15588"/>
                  </a:cubicBezTo>
                  <a:cubicBezTo>
                    <a:pt x="932" y="15588"/>
                    <a:pt x="1005" y="15578"/>
                    <a:pt x="1074" y="15561"/>
                  </a:cubicBezTo>
                  <a:lnTo>
                    <a:pt x="14791" y="12036"/>
                  </a:lnTo>
                  <a:cubicBezTo>
                    <a:pt x="15251" y="11917"/>
                    <a:pt x="15527" y="11450"/>
                    <a:pt x="15408" y="10991"/>
                  </a:cubicBezTo>
                  <a:cubicBezTo>
                    <a:pt x="15309" y="10603"/>
                    <a:pt x="14959" y="10345"/>
                    <a:pt x="14576" y="10345"/>
                  </a:cubicBezTo>
                  <a:cubicBezTo>
                    <a:pt x="14505" y="10345"/>
                    <a:pt x="14434" y="10354"/>
                    <a:pt x="14362" y="10372"/>
                  </a:cubicBezTo>
                  <a:lnTo>
                    <a:pt x="1720" y="13622"/>
                  </a:lnTo>
                  <a:lnTo>
                    <a:pt x="1720" y="848"/>
                  </a:lnTo>
                  <a:cubicBezTo>
                    <a:pt x="1712" y="378"/>
                    <a:pt x="1329" y="1"/>
                    <a:pt x="860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0937" y="1685554"/>
              <a:ext cx="628452" cy="631528"/>
            </a:xfrm>
            <a:custGeom>
              <a:avLst/>
              <a:gdLst/>
              <a:ahLst/>
              <a:cxnLst/>
              <a:rect l="l" t="t" r="r" b="b"/>
              <a:pathLst>
                <a:path w="15525" h="15601" extrusionOk="0">
                  <a:moveTo>
                    <a:pt x="860" y="1"/>
                  </a:moveTo>
                  <a:cubicBezTo>
                    <a:pt x="384" y="1"/>
                    <a:pt x="0" y="385"/>
                    <a:pt x="0" y="860"/>
                  </a:cubicBezTo>
                  <a:lnTo>
                    <a:pt x="0" y="14741"/>
                  </a:lnTo>
                  <a:cubicBezTo>
                    <a:pt x="0" y="15217"/>
                    <a:pt x="384" y="15601"/>
                    <a:pt x="860" y="15601"/>
                  </a:cubicBezTo>
                  <a:cubicBezTo>
                    <a:pt x="931" y="15601"/>
                    <a:pt x="1003" y="15591"/>
                    <a:pt x="1073" y="15574"/>
                  </a:cubicBezTo>
                  <a:lnTo>
                    <a:pt x="14789" y="12049"/>
                  </a:lnTo>
                  <a:cubicBezTo>
                    <a:pt x="15249" y="11930"/>
                    <a:pt x="15525" y="11463"/>
                    <a:pt x="15406" y="11003"/>
                  </a:cubicBezTo>
                  <a:cubicBezTo>
                    <a:pt x="15307" y="10615"/>
                    <a:pt x="14958" y="10358"/>
                    <a:pt x="14575" y="10358"/>
                  </a:cubicBezTo>
                  <a:cubicBezTo>
                    <a:pt x="14505" y="10358"/>
                    <a:pt x="14433" y="10367"/>
                    <a:pt x="14362" y="10385"/>
                  </a:cubicBezTo>
                  <a:lnTo>
                    <a:pt x="1718" y="13635"/>
                  </a:lnTo>
                  <a:lnTo>
                    <a:pt x="1718" y="860"/>
                  </a:lnTo>
                  <a:cubicBezTo>
                    <a:pt x="1718" y="385"/>
                    <a:pt x="1334" y="1"/>
                    <a:pt x="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013837" y="748258"/>
              <a:ext cx="708521" cy="713784"/>
            </a:xfrm>
            <a:custGeom>
              <a:avLst/>
              <a:gdLst/>
              <a:ahLst/>
              <a:cxnLst/>
              <a:rect l="l" t="t" r="r" b="b"/>
              <a:pathLst>
                <a:path w="17503" h="17633" extrusionOk="0">
                  <a:moveTo>
                    <a:pt x="1952" y="1"/>
                  </a:moveTo>
                  <a:lnTo>
                    <a:pt x="1" y="1935"/>
                  </a:lnTo>
                  <a:lnTo>
                    <a:pt x="15551" y="17633"/>
                  </a:lnTo>
                  <a:lnTo>
                    <a:pt x="17503" y="15697"/>
                  </a:lnTo>
                  <a:lnTo>
                    <a:pt x="19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00553" y="971783"/>
              <a:ext cx="708521" cy="713784"/>
            </a:xfrm>
            <a:custGeom>
              <a:avLst/>
              <a:gdLst/>
              <a:ahLst/>
              <a:cxnLst/>
              <a:rect l="l" t="t" r="r" b="b"/>
              <a:pathLst>
                <a:path w="17503" h="17633" extrusionOk="0">
                  <a:moveTo>
                    <a:pt x="1952" y="0"/>
                  </a:moveTo>
                  <a:lnTo>
                    <a:pt x="1" y="1934"/>
                  </a:lnTo>
                  <a:lnTo>
                    <a:pt x="15549" y="17632"/>
                  </a:lnTo>
                  <a:lnTo>
                    <a:pt x="17503" y="15697"/>
                  </a:lnTo>
                  <a:lnTo>
                    <a:pt x="19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237726" y="570960"/>
              <a:ext cx="708521" cy="713703"/>
            </a:xfrm>
            <a:custGeom>
              <a:avLst/>
              <a:gdLst/>
              <a:ahLst/>
              <a:cxnLst/>
              <a:rect l="l" t="t" r="r" b="b"/>
              <a:pathLst>
                <a:path w="17503" h="17631" extrusionOk="0">
                  <a:moveTo>
                    <a:pt x="1954" y="0"/>
                  </a:moveTo>
                  <a:lnTo>
                    <a:pt x="1" y="1934"/>
                  </a:lnTo>
                  <a:lnTo>
                    <a:pt x="15551" y="17631"/>
                  </a:lnTo>
                  <a:lnTo>
                    <a:pt x="17503" y="15697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00379" y="432198"/>
              <a:ext cx="456614" cy="415972"/>
            </a:xfrm>
            <a:custGeom>
              <a:avLst/>
              <a:gdLst/>
              <a:ahLst/>
              <a:cxnLst/>
              <a:rect l="l" t="t" r="r" b="b"/>
              <a:pathLst>
                <a:path w="11280" h="10276" extrusionOk="0">
                  <a:moveTo>
                    <a:pt x="5640" y="0"/>
                  </a:moveTo>
                  <a:cubicBezTo>
                    <a:pt x="4325" y="0"/>
                    <a:pt x="3010" y="502"/>
                    <a:pt x="2007" y="1505"/>
                  </a:cubicBezTo>
                  <a:cubicBezTo>
                    <a:pt x="0" y="3512"/>
                    <a:pt x="0" y="6765"/>
                    <a:pt x="2007" y="8771"/>
                  </a:cubicBezTo>
                  <a:cubicBezTo>
                    <a:pt x="3010" y="9774"/>
                    <a:pt x="4325" y="10276"/>
                    <a:pt x="5640" y="10276"/>
                  </a:cubicBezTo>
                  <a:cubicBezTo>
                    <a:pt x="6955" y="10276"/>
                    <a:pt x="8270" y="9774"/>
                    <a:pt x="9273" y="8771"/>
                  </a:cubicBezTo>
                  <a:cubicBezTo>
                    <a:pt x="11279" y="6765"/>
                    <a:pt x="11279" y="3512"/>
                    <a:pt x="9273" y="1505"/>
                  </a:cubicBezTo>
                  <a:cubicBezTo>
                    <a:pt x="8270" y="502"/>
                    <a:pt x="6955" y="0"/>
                    <a:pt x="5640" y="0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35660" y="1214500"/>
              <a:ext cx="325135" cy="325054"/>
            </a:xfrm>
            <a:custGeom>
              <a:avLst/>
              <a:gdLst/>
              <a:ahLst/>
              <a:cxnLst/>
              <a:rect l="l" t="t" r="r" b="b"/>
              <a:pathLst>
                <a:path w="8032" h="8030" extrusionOk="0">
                  <a:moveTo>
                    <a:pt x="4015" y="1374"/>
                  </a:moveTo>
                  <a:lnTo>
                    <a:pt x="4015" y="1376"/>
                  </a:lnTo>
                  <a:cubicBezTo>
                    <a:pt x="5472" y="1376"/>
                    <a:pt x="6656" y="2560"/>
                    <a:pt x="6656" y="4015"/>
                  </a:cubicBezTo>
                  <a:cubicBezTo>
                    <a:pt x="6656" y="5471"/>
                    <a:pt x="5471" y="6655"/>
                    <a:pt x="4015" y="6655"/>
                  </a:cubicBezTo>
                  <a:cubicBezTo>
                    <a:pt x="2560" y="6655"/>
                    <a:pt x="1376" y="5471"/>
                    <a:pt x="1376" y="4015"/>
                  </a:cubicBezTo>
                  <a:cubicBezTo>
                    <a:pt x="1376" y="2560"/>
                    <a:pt x="2560" y="1374"/>
                    <a:pt x="4015" y="1374"/>
                  </a:cubicBezTo>
                  <a:close/>
                  <a:moveTo>
                    <a:pt x="4015" y="1"/>
                  </a:moveTo>
                  <a:cubicBezTo>
                    <a:pt x="1801" y="1"/>
                    <a:pt x="1" y="1802"/>
                    <a:pt x="1" y="4015"/>
                  </a:cubicBezTo>
                  <a:cubicBezTo>
                    <a:pt x="1" y="6229"/>
                    <a:pt x="1801" y="8030"/>
                    <a:pt x="4015" y="8030"/>
                  </a:cubicBezTo>
                  <a:cubicBezTo>
                    <a:pt x="6229" y="8030"/>
                    <a:pt x="8031" y="6229"/>
                    <a:pt x="8031" y="4015"/>
                  </a:cubicBezTo>
                  <a:cubicBezTo>
                    <a:pt x="8031" y="1802"/>
                    <a:pt x="6229" y="1"/>
                    <a:pt x="4015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11747" y="1109578"/>
              <a:ext cx="169004" cy="162649"/>
            </a:xfrm>
            <a:custGeom>
              <a:avLst/>
              <a:gdLst/>
              <a:ahLst/>
              <a:cxnLst/>
              <a:rect l="l" t="t" r="r" b="b"/>
              <a:pathLst>
                <a:path w="4175" h="4018" extrusionOk="0">
                  <a:moveTo>
                    <a:pt x="2166" y="689"/>
                  </a:moveTo>
                  <a:cubicBezTo>
                    <a:pt x="2896" y="691"/>
                    <a:pt x="3487" y="1280"/>
                    <a:pt x="3487" y="2010"/>
                  </a:cubicBezTo>
                  <a:cubicBezTo>
                    <a:pt x="3487" y="2543"/>
                    <a:pt x="3166" y="3025"/>
                    <a:pt x="2672" y="3229"/>
                  </a:cubicBezTo>
                  <a:cubicBezTo>
                    <a:pt x="2509" y="3297"/>
                    <a:pt x="2338" y="3330"/>
                    <a:pt x="2168" y="3330"/>
                  </a:cubicBezTo>
                  <a:cubicBezTo>
                    <a:pt x="1824" y="3330"/>
                    <a:pt x="1487" y="3196"/>
                    <a:pt x="1235" y="2943"/>
                  </a:cubicBezTo>
                  <a:cubicBezTo>
                    <a:pt x="856" y="2566"/>
                    <a:pt x="743" y="1999"/>
                    <a:pt x="947" y="1505"/>
                  </a:cubicBezTo>
                  <a:cubicBezTo>
                    <a:pt x="1151" y="1012"/>
                    <a:pt x="1633" y="689"/>
                    <a:pt x="2166" y="689"/>
                  </a:cubicBezTo>
                  <a:close/>
                  <a:moveTo>
                    <a:pt x="2167" y="1"/>
                  </a:moveTo>
                  <a:cubicBezTo>
                    <a:pt x="1645" y="1"/>
                    <a:pt x="1131" y="205"/>
                    <a:pt x="746" y="590"/>
                  </a:cubicBezTo>
                  <a:cubicBezTo>
                    <a:pt x="173" y="1163"/>
                    <a:pt x="1" y="2027"/>
                    <a:pt x="311" y="2778"/>
                  </a:cubicBezTo>
                  <a:cubicBezTo>
                    <a:pt x="623" y="3528"/>
                    <a:pt x="1355" y="4018"/>
                    <a:pt x="2166" y="4018"/>
                  </a:cubicBezTo>
                  <a:cubicBezTo>
                    <a:pt x="3275" y="4016"/>
                    <a:pt x="4174" y="3118"/>
                    <a:pt x="4174" y="2010"/>
                  </a:cubicBezTo>
                  <a:cubicBezTo>
                    <a:pt x="4174" y="1197"/>
                    <a:pt x="3686" y="464"/>
                    <a:pt x="2936" y="154"/>
                  </a:cubicBezTo>
                  <a:cubicBezTo>
                    <a:pt x="2687" y="51"/>
                    <a:pt x="2426" y="1"/>
                    <a:pt x="2167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672450" y="2334341"/>
              <a:ext cx="1210096" cy="1210096"/>
            </a:xfrm>
            <a:custGeom>
              <a:avLst/>
              <a:gdLst/>
              <a:ahLst/>
              <a:cxnLst/>
              <a:rect l="l" t="t" r="r" b="b"/>
              <a:pathLst>
                <a:path w="39924" h="39924" extrusionOk="0">
                  <a:moveTo>
                    <a:pt x="19962" y="1281"/>
                  </a:moveTo>
                  <a:lnTo>
                    <a:pt x="38645" y="19962"/>
                  </a:lnTo>
                  <a:lnTo>
                    <a:pt x="19962" y="38645"/>
                  </a:lnTo>
                  <a:lnTo>
                    <a:pt x="1279" y="19962"/>
                  </a:lnTo>
                  <a:lnTo>
                    <a:pt x="19962" y="1281"/>
                  </a:lnTo>
                  <a:close/>
                  <a:moveTo>
                    <a:pt x="19962" y="1"/>
                  </a:moveTo>
                  <a:lnTo>
                    <a:pt x="0" y="19962"/>
                  </a:lnTo>
                  <a:lnTo>
                    <a:pt x="19962" y="39924"/>
                  </a:lnTo>
                  <a:lnTo>
                    <a:pt x="39923" y="19962"/>
                  </a:lnTo>
                  <a:lnTo>
                    <a:pt x="199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722368" y="-201825"/>
              <a:ext cx="789606" cy="582498"/>
            </a:xfrm>
            <a:custGeom>
              <a:avLst/>
              <a:gdLst/>
              <a:ahLst/>
              <a:cxnLst/>
              <a:rect l="l" t="t" r="r" b="b"/>
              <a:pathLst>
                <a:path w="26051" h="19218" extrusionOk="0">
                  <a:moveTo>
                    <a:pt x="16293" y="0"/>
                  </a:moveTo>
                  <a:lnTo>
                    <a:pt x="15929" y="8397"/>
                  </a:lnTo>
                  <a:lnTo>
                    <a:pt x="7537" y="7973"/>
                  </a:lnTo>
                  <a:lnTo>
                    <a:pt x="7169" y="16371"/>
                  </a:lnTo>
                  <a:lnTo>
                    <a:pt x="137" y="16018"/>
                  </a:lnTo>
                  <a:lnTo>
                    <a:pt x="1" y="18726"/>
                  </a:lnTo>
                  <a:lnTo>
                    <a:pt x="9762" y="19218"/>
                  </a:lnTo>
                  <a:lnTo>
                    <a:pt x="10128" y="10819"/>
                  </a:lnTo>
                  <a:lnTo>
                    <a:pt x="18520" y="11245"/>
                  </a:lnTo>
                  <a:lnTo>
                    <a:pt x="18885" y="2848"/>
                  </a:lnTo>
                  <a:lnTo>
                    <a:pt x="25913" y="3203"/>
                  </a:lnTo>
                  <a:lnTo>
                    <a:pt x="26051" y="495"/>
                  </a:lnTo>
                  <a:lnTo>
                    <a:pt x="16293" y="0"/>
                  </a:lnTo>
                  <a:close/>
                </a:path>
              </a:pathLst>
            </a:custGeom>
            <a:solidFill>
              <a:srgbClr val="EB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"/>
          <p:cNvSpPr/>
          <p:nvPr/>
        </p:nvSpPr>
        <p:spPr>
          <a:xfrm>
            <a:off x="1687800" y="-7350"/>
            <a:ext cx="5768400" cy="5158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title" idx="2" hasCustomPrompt="1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9" name="Google Shape;39;p3"/>
          <p:cNvSpPr txBox="1">
            <a:spLocks noGrp="1"/>
          </p:cNvSpPr>
          <p:nvPr>
            <p:ph type="subTitle" idx="1"/>
          </p:nvPr>
        </p:nvSpPr>
        <p:spPr>
          <a:xfrm>
            <a:off x="2985000" y="3063400"/>
            <a:ext cx="3174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91900" y="4588844"/>
            <a:ext cx="294191" cy="207885"/>
          </a:xfrm>
          <a:custGeom>
            <a:avLst/>
            <a:gdLst/>
            <a:ahLst/>
            <a:cxnLst/>
            <a:rect l="l" t="t" r="r" b="b"/>
            <a:pathLst>
              <a:path w="9817" h="6937" extrusionOk="0">
                <a:moveTo>
                  <a:pt x="8645" y="1"/>
                </a:moveTo>
                <a:lnTo>
                  <a:pt x="1" y="4242"/>
                </a:lnTo>
                <a:cubicBezTo>
                  <a:pt x="837" y="5946"/>
                  <a:pt x="2547" y="6937"/>
                  <a:pt x="4325" y="6937"/>
                </a:cubicBezTo>
                <a:cubicBezTo>
                  <a:pt x="5037" y="6937"/>
                  <a:pt x="5760" y="6778"/>
                  <a:pt x="6443" y="6443"/>
                </a:cubicBezTo>
                <a:cubicBezTo>
                  <a:pt x="8830" y="5272"/>
                  <a:pt x="9816" y="2386"/>
                  <a:pt x="8645" y="1"/>
                </a:cubicBezTo>
                <a:close/>
              </a:path>
            </a:pathLst>
          </a:custGeom>
          <a:solidFill>
            <a:srgbClr val="FF83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483167" y="4463247"/>
            <a:ext cx="465245" cy="467103"/>
          </a:xfrm>
          <a:custGeom>
            <a:avLst/>
            <a:gdLst/>
            <a:ahLst/>
            <a:cxnLst/>
            <a:rect l="l" t="t" r="r" b="b"/>
            <a:pathLst>
              <a:path w="15525" h="15587" extrusionOk="0">
                <a:moveTo>
                  <a:pt x="14665" y="1"/>
                </a:moveTo>
                <a:cubicBezTo>
                  <a:pt x="14196" y="1"/>
                  <a:pt x="13814" y="377"/>
                  <a:pt x="13808" y="846"/>
                </a:cubicBezTo>
                <a:lnTo>
                  <a:pt x="13808" y="13620"/>
                </a:lnTo>
                <a:lnTo>
                  <a:pt x="1163" y="10372"/>
                </a:lnTo>
                <a:cubicBezTo>
                  <a:pt x="1091" y="10353"/>
                  <a:pt x="1019" y="10344"/>
                  <a:pt x="948" y="10344"/>
                </a:cubicBezTo>
                <a:cubicBezTo>
                  <a:pt x="566" y="10344"/>
                  <a:pt x="218" y="10601"/>
                  <a:pt x="118" y="10989"/>
                </a:cubicBezTo>
                <a:cubicBezTo>
                  <a:pt x="0" y="11448"/>
                  <a:pt x="277" y="11917"/>
                  <a:pt x="736" y="12035"/>
                </a:cubicBezTo>
                <a:lnTo>
                  <a:pt x="14452" y="15561"/>
                </a:lnTo>
                <a:cubicBezTo>
                  <a:pt x="14522" y="15578"/>
                  <a:pt x="14593" y="15586"/>
                  <a:pt x="14665" y="15586"/>
                </a:cubicBezTo>
                <a:cubicBezTo>
                  <a:pt x="14666" y="15586"/>
                  <a:pt x="14667" y="15586"/>
                  <a:pt x="14668" y="15586"/>
                </a:cubicBezTo>
                <a:cubicBezTo>
                  <a:pt x="15143" y="15586"/>
                  <a:pt x="15525" y="15201"/>
                  <a:pt x="15525" y="14728"/>
                </a:cubicBezTo>
                <a:lnTo>
                  <a:pt x="15525" y="846"/>
                </a:lnTo>
                <a:cubicBezTo>
                  <a:pt x="15517" y="377"/>
                  <a:pt x="15135" y="1"/>
                  <a:pt x="14665" y="1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283847" y="4588035"/>
            <a:ext cx="465305" cy="467493"/>
          </a:xfrm>
          <a:custGeom>
            <a:avLst/>
            <a:gdLst/>
            <a:ahLst/>
            <a:cxnLst/>
            <a:rect l="l" t="t" r="r" b="b"/>
            <a:pathLst>
              <a:path w="15527" h="15600" extrusionOk="0">
                <a:moveTo>
                  <a:pt x="14667" y="1"/>
                </a:moveTo>
                <a:cubicBezTo>
                  <a:pt x="14193" y="1"/>
                  <a:pt x="13808" y="385"/>
                  <a:pt x="13808" y="860"/>
                </a:cubicBezTo>
                <a:lnTo>
                  <a:pt x="13808" y="13633"/>
                </a:lnTo>
                <a:lnTo>
                  <a:pt x="1165" y="10385"/>
                </a:lnTo>
                <a:cubicBezTo>
                  <a:pt x="1093" y="10366"/>
                  <a:pt x="1021" y="10357"/>
                  <a:pt x="950" y="10357"/>
                </a:cubicBezTo>
                <a:cubicBezTo>
                  <a:pt x="567" y="10357"/>
                  <a:pt x="218" y="10614"/>
                  <a:pt x="119" y="11001"/>
                </a:cubicBezTo>
                <a:cubicBezTo>
                  <a:pt x="1" y="11461"/>
                  <a:pt x="279" y="11930"/>
                  <a:pt x="738" y="12047"/>
                </a:cubicBezTo>
                <a:lnTo>
                  <a:pt x="14454" y="15573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4668" y="15599"/>
                  <a:pt x="14669" y="15599"/>
                  <a:pt x="14670" y="15599"/>
                </a:cubicBezTo>
                <a:cubicBezTo>
                  <a:pt x="15143" y="15599"/>
                  <a:pt x="15527" y="15214"/>
                  <a:pt x="15527" y="14741"/>
                </a:cubicBezTo>
                <a:lnTo>
                  <a:pt x="15527" y="860"/>
                </a:lnTo>
                <a:cubicBezTo>
                  <a:pt x="15527" y="385"/>
                  <a:pt x="15141" y="1"/>
                  <a:pt x="146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>
            <a:off x="445766" y="4239295"/>
            <a:ext cx="240669" cy="240639"/>
          </a:xfrm>
          <a:custGeom>
            <a:avLst/>
            <a:gdLst/>
            <a:ahLst/>
            <a:cxnLst/>
            <a:rect l="l" t="t" r="r" b="b"/>
            <a:pathLst>
              <a:path w="8031" h="8030" extrusionOk="0">
                <a:moveTo>
                  <a:pt x="4016" y="1374"/>
                </a:moveTo>
                <a:cubicBezTo>
                  <a:pt x="5472" y="1374"/>
                  <a:pt x="6656" y="2560"/>
                  <a:pt x="6656" y="4015"/>
                </a:cubicBezTo>
                <a:cubicBezTo>
                  <a:pt x="6656" y="5471"/>
                  <a:pt x="5472" y="6655"/>
                  <a:pt x="4016" y="6655"/>
                </a:cubicBezTo>
                <a:cubicBezTo>
                  <a:pt x="2559" y="6655"/>
                  <a:pt x="1375" y="5471"/>
                  <a:pt x="1375" y="4015"/>
                </a:cubicBezTo>
                <a:cubicBezTo>
                  <a:pt x="1375" y="2560"/>
                  <a:pt x="2559" y="1374"/>
                  <a:pt x="4016" y="1374"/>
                </a:cubicBezTo>
                <a:close/>
                <a:moveTo>
                  <a:pt x="4016" y="1"/>
                </a:moveTo>
                <a:cubicBezTo>
                  <a:pt x="1801" y="1"/>
                  <a:pt x="0" y="1801"/>
                  <a:pt x="0" y="4015"/>
                </a:cubicBezTo>
                <a:cubicBezTo>
                  <a:pt x="0" y="6229"/>
                  <a:pt x="1801" y="8030"/>
                  <a:pt x="4016" y="8030"/>
                </a:cubicBezTo>
                <a:cubicBezTo>
                  <a:pt x="6228" y="8030"/>
                  <a:pt x="8031" y="6229"/>
                  <a:pt x="8031" y="4015"/>
                </a:cubicBezTo>
                <a:cubicBezTo>
                  <a:pt x="8031" y="1801"/>
                  <a:pt x="6230" y="1"/>
                  <a:pt x="4016" y="1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796365" y="4161617"/>
            <a:ext cx="125114" cy="120349"/>
          </a:xfrm>
          <a:custGeom>
            <a:avLst/>
            <a:gdLst/>
            <a:ahLst/>
            <a:cxnLst/>
            <a:rect l="l" t="t" r="r" b="b"/>
            <a:pathLst>
              <a:path w="4175" h="4016" extrusionOk="0">
                <a:moveTo>
                  <a:pt x="2166" y="689"/>
                </a:moveTo>
                <a:cubicBezTo>
                  <a:pt x="2896" y="689"/>
                  <a:pt x="3485" y="1280"/>
                  <a:pt x="3487" y="2010"/>
                </a:cubicBezTo>
                <a:cubicBezTo>
                  <a:pt x="3487" y="2543"/>
                  <a:pt x="3165" y="3025"/>
                  <a:pt x="2672" y="3229"/>
                </a:cubicBezTo>
                <a:cubicBezTo>
                  <a:pt x="2509" y="3296"/>
                  <a:pt x="2337" y="3329"/>
                  <a:pt x="2167" y="3329"/>
                </a:cubicBezTo>
                <a:cubicBezTo>
                  <a:pt x="1823" y="3329"/>
                  <a:pt x="1485" y="3195"/>
                  <a:pt x="1233" y="2943"/>
                </a:cubicBezTo>
                <a:cubicBezTo>
                  <a:pt x="855" y="2565"/>
                  <a:pt x="743" y="1997"/>
                  <a:pt x="947" y="1504"/>
                </a:cubicBezTo>
                <a:cubicBezTo>
                  <a:pt x="1151" y="1010"/>
                  <a:pt x="1633" y="689"/>
                  <a:pt x="2166" y="689"/>
                </a:cubicBezTo>
                <a:close/>
                <a:moveTo>
                  <a:pt x="2167" y="0"/>
                </a:moveTo>
                <a:cubicBezTo>
                  <a:pt x="1645" y="0"/>
                  <a:pt x="1131" y="204"/>
                  <a:pt x="746" y="588"/>
                </a:cubicBezTo>
                <a:cubicBezTo>
                  <a:pt x="173" y="1163"/>
                  <a:pt x="1" y="2026"/>
                  <a:pt x="311" y="2776"/>
                </a:cubicBezTo>
                <a:cubicBezTo>
                  <a:pt x="622" y="3528"/>
                  <a:pt x="1355" y="4016"/>
                  <a:pt x="2166" y="4016"/>
                </a:cubicBezTo>
                <a:cubicBezTo>
                  <a:pt x="3275" y="4016"/>
                  <a:pt x="4174" y="3116"/>
                  <a:pt x="4174" y="2008"/>
                </a:cubicBezTo>
                <a:cubicBezTo>
                  <a:pt x="4174" y="1197"/>
                  <a:pt x="3686" y="464"/>
                  <a:pt x="2934" y="153"/>
                </a:cubicBezTo>
                <a:cubicBezTo>
                  <a:pt x="2686" y="50"/>
                  <a:pt x="2425" y="0"/>
                  <a:pt x="2167" y="0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8238188" y="-132900"/>
            <a:ext cx="722723" cy="606592"/>
          </a:xfrm>
          <a:custGeom>
            <a:avLst/>
            <a:gdLst/>
            <a:ahLst/>
            <a:cxnLst/>
            <a:rect l="l" t="t" r="r" b="b"/>
            <a:pathLst>
              <a:path w="20985" h="17613" extrusionOk="0">
                <a:moveTo>
                  <a:pt x="12329" y="0"/>
                </a:moveTo>
                <a:cubicBezTo>
                  <a:pt x="9995" y="0"/>
                  <a:pt x="7644" y="745"/>
                  <a:pt x="5655" y="2282"/>
                </a:cubicBezTo>
                <a:cubicBezTo>
                  <a:pt x="879" y="5974"/>
                  <a:pt x="0" y="12837"/>
                  <a:pt x="3690" y="17613"/>
                </a:cubicBezTo>
                <a:lnTo>
                  <a:pt x="20985" y="4246"/>
                </a:lnTo>
                <a:cubicBezTo>
                  <a:pt x="18831" y="1460"/>
                  <a:pt x="15598" y="0"/>
                  <a:pt x="1232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8332174" y="1268985"/>
            <a:ext cx="534750" cy="536885"/>
          </a:xfrm>
          <a:custGeom>
            <a:avLst/>
            <a:gdLst/>
            <a:ahLst/>
            <a:cxnLst/>
            <a:rect l="l" t="t" r="r" b="b"/>
            <a:pathLst>
              <a:path w="15527" h="15589" extrusionOk="0">
                <a:moveTo>
                  <a:pt x="860" y="1"/>
                </a:moveTo>
                <a:cubicBezTo>
                  <a:pt x="391" y="1"/>
                  <a:pt x="9" y="378"/>
                  <a:pt x="1" y="848"/>
                </a:cubicBezTo>
                <a:lnTo>
                  <a:pt x="1" y="14729"/>
                </a:lnTo>
                <a:cubicBezTo>
                  <a:pt x="1" y="15204"/>
                  <a:pt x="386" y="15588"/>
                  <a:pt x="860" y="15588"/>
                </a:cubicBezTo>
                <a:cubicBezTo>
                  <a:pt x="932" y="15588"/>
                  <a:pt x="1005" y="15578"/>
                  <a:pt x="1074" y="15561"/>
                </a:cubicBezTo>
                <a:lnTo>
                  <a:pt x="14791" y="12036"/>
                </a:lnTo>
                <a:cubicBezTo>
                  <a:pt x="15251" y="11917"/>
                  <a:pt x="15527" y="11450"/>
                  <a:pt x="15408" y="10991"/>
                </a:cubicBezTo>
                <a:cubicBezTo>
                  <a:pt x="15309" y="10603"/>
                  <a:pt x="14959" y="10345"/>
                  <a:pt x="14576" y="10345"/>
                </a:cubicBezTo>
                <a:cubicBezTo>
                  <a:pt x="14505" y="10345"/>
                  <a:pt x="14434" y="10354"/>
                  <a:pt x="14362" y="10372"/>
                </a:cubicBezTo>
                <a:lnTo>
                  <a:pt x="1720" y="13622"/>
                </a:lnTo>
                <a:lnTo>
                  <a:pt x="1720" y="848"/>
                </a:lnTo>
                <a:cubicBezTo>
                  <a:pt x="1712" y="378"/>
                  <a:pt x="1329" y="1"/>
                  <a:pt x="860" y="1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3"/>
          <p:cNvSpPr/>
          <p:nvPr/>
        </p:nvSpPr>
        <p:spPr>
          <a:xfrm>
            <a:off x="8561223" y="1412387"/>
            <a:ext cx="534681" cy="537298"/>
          </a:xfrm>
          <a:custGeom>
            <a:avLst/>
            <a:gdLst/>
            <a:ahLst/>
            <a:cxnLst/>
            <a:rect l="l" t="t" r="r" b="b"/>
            <a:pathLst>
              <a:path w="15525" h="15601" extrusionOk="0">
                <a:moveTo>
                  <a:pt x="860" y="1"/>
                </a:moveTo>
                <a:cubicBezTo>
                  <a:pt x="384" y="1"/>
                  <a:pt x="0" y="385"/>
                  <a:pt x="0" y="860"/>
                </a:cubicBezTo>
                <a:lnTo>
                  <a:pt x="0" y="14741"/>
                </a:lnTo>
                <a:cubicBezTo>
                  <a:pt x="0" y="15217"/>
                  <a:pt x="384" y="15601"/>
                  <a:pt x="860" y="15601"/>
                </a:cubicBezTo>
                <a:cubicBezTo>
                  <a:pt x="931" y="15601"/>
                  <a:pt x="1003" y="15591"/>
                  <a:pt x="1073" y="15574"/>
                </a:cubicBezTo>
                <a:lnTo>
                  <a:pt x="14789" y="12049"/>
                </a:lnTo>
                <a:cubicBezTo>
                  <a:pt x="15249" y="11930"/>
                  <a:pt x="15525" y="11463"/>
                  <a:pt x="15406" y="11003"/>
                </a:cubicBezTo>
                <a:cubicBezTo>
                  <a:pt x="15307" y="10615"/>
                  <a:pt x="14958" y="10358"/>
                  <a:pt x="14575" y="10358"/>
                </a:cubicBezTo>
                <a:cubicBezTo>
                  <a:pt x="14505" y="10358"/>
                  <a:pt x="14433" y="10367"/>
                  <a:pt x="14362" y="10385"/>
                </a:cubicBezTo>
                <a:lnTo>
                  <a:pt x="1718" y="13635"/>
                </a:lnTo>
                <a:lnTo>
                  <a:pt x="1718" y="860"/>
                </a:lnTo>
                <a:cubicBezTo>
                  <a:pt x="1718" y="385"/>
                  <a:pt x="1334" y="1"/>
                  <a:pt x="86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8464999" y="127662"/>
            <a:ext cx="388483" cy="353905"/>
          </a:xfrm>
          <a:custGeom>
            <a:avLst/>
            <a:gdLst/>
            <a:ahLst/>
            <a:cxnLst/>
            <a:rect l="l" t="t" r="r" b="b"/>
            <a:pathLst>
              <a:path w="11280" h="10276" extrusionOk="0">
                <a:moveTo>
                  <a:pt x="5640" y="0"/>
                </a:moveTo>
                <a:cubicBezTo>
                  <a:pt x="4325" y="0"/>
                  <a:pt x="3010" y="502"/>
                  <a:pt x="2007" y="1505"/>
                </a:cubicBezTo>
                <a:cubicBezTo>
                  <a:pt x="0" y="3512"/>
                  <a:pt x="0" y="6765"/>
                  <a:pt x="2007" y="8771"/>
                </a:cubicBezTo>
                <a:cubicBezTo>
                  <a:pt x="3010" y="9774"/>
                  <a:pt x="4325" y="10276"/>
                  <a:pt x="5640" y="10276"/>
                </a:cubicBezTo>
                <a:cubicBezTo>
                  <a:pt x="6955" y="10276"/>
                  <a:pt x="8270" y="9774"/>
                  <a:pt x="9273" y="8771"/>
                </a:cubicBezTo>
                <a:cubicBezTo>
                  <a:pt x="11279" y="6765"/>
                  <a:pt x="11279" y="3512"/>
                  <a:pt x="9273" y="1505"/>
                </a:cubicBezTo>
                <a:cubicBezTo>
                  <a:pt x="8270" y="502"/>
                  <a:pt x="6955" y="0"/>
                  <a:pt x="5640" y="0"/>
                </a:cubicBezTo>
                <a:close/>
              </a:path>
            </a:pathLst>
          </a:custGeom>
          <a:solidFill>
            <a:srgbClr val="FF83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8633302" y="1011626"/>
            <a:ext cx="276622" cy="276553"/>
          </a:xfrm>
          <a:custGeom>
            <a:avLst/>
            <a:gdLst/>
            <a:ahLst/>
            <a:cxnLst/>
            <a:rect l="l" t="t" r="r" b="b"/>
            <a:pathLst>
              <a:path w="8032" h="8030" extrusionOk="0">
                <a:moveTo>
                  <a:pt x="4015" y="1374"/>
                </a:moveTo>
                <a:lnTo>
                  <a:pt x="4015" y="1376"/>
                </a:lnTo>
                <a:cubicBezTo>
                  <a:pt x="5472" y="1376"/>
                  <a:pt x="6656" y="2560"/>
                  <a:pt x="6656" y="4015"/>
                </a:cubicBezTo>
                <a:cubicBezTo>
                  <a:pt x="6656" y="5471"/>
                  <a:pt x="5471" y="6655"/>
                  <a:pt x="4015" y="6655"/>
                </a:cubicBezTo>
                <a:cubicBezTo>
                  <a:pt x="2560" y="6655"/>
                  <a:pt x="1376" y="5471"/>
                  <a:pt x="1376" y="4015"/>
                </a:cubicBezTo>
                <a:cubicBezTo>
                  <a:pt x="1376" y="2560"/>
                  <a:pt x="2560" y="1374"/>
                  <a:pt x="4015" y="1374"/>
                </a:cubicBezTo>
                <a:close/>
                <a:moveTo>
                  <a:pt x="4015" y="1"/>
                </a:moveTo>
                <a:cubicBezTo>
                  <a:pt x="1801" y="1"/>
                  <a:pt x="1" y="1802"/>
                  <a:pt x="1" y="4015"/>
                </a:cubicBezTo>
                <a:cubicBezTo>
                  <a:pt x="1" y="6229"/>
                  <a:pt x="1801" y="8030"/>
                  <a:pt x="4015" y="8030"/>
                </a:cubicBezTo>
                <a:cubicBezTo>
                  <a:pt x="6229" y="8030"/>
                  <a:pt x="8031" y="6229"/>
                  <a:pt x="8031" y="4015"/>
                </a:cubicBezTo>
                <a:cubicBezTo>
                  <a:pt x="8031" y="1802"/>
                  <a:pt x="6229" y="1"/>
                  <a:pt x="4015" y="1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>
            <a:off x="8115052" y="722311"/>
            <a:ext cx="143787" cy="138380"/>
          </a:xfrm>
          <a:custGeom>
            <a:avLst/>
            <a:gdLst/>
            <a:ahLst/>
            <a:cxnLst/>
            <a:rect l="l" t="t" r="r" b="b"/>
            <a:pathLst>
              <a:path w="4175" h="4018" extrusionOk="0">
                <a:moveTo>
                  <a:pt x="2166" y="689"/>
                </a:moveTo>
                <a:cubicBezTo>
                  <a:pt x="2896" y="691"/>
                  <a:pt x="3487" y="1280"/>
                  <a:pt x="3487" y="2010"/>
                </a:cubicBezTo>
                <a:cubicBezTo>
                  <a:pt x="3487" y="2543"/>
                  <a:pt x="3166" y="3025"/>
                  <a:pt x="2672" y="3229"/>
                </a:cubicBezTo>
                <a:cubicBezTo>
                  <a:pt x="2509" y="3297"/>
                  <a:pt x="2338" y="3330"/>
                  <a:pt x="2168" y="3330"/>
                </a:cubicBezTo>
                <a:cubicBezTo>
                  <a:pt x="1824" y="3330"/>
                  <a:pt x="1487" y="3196"/>
                  <a:pt x="1235" y="2943"/>
                </a:cubicBezTo>
                <a:cubicBezTo>
                  <a:pt x="856" y="2566"/>
                  <a:pt x="743" y="1999"/>
                  <a:pt x="947" y="1505"/>
                </a:cubicBezTo>
                <a:cubicBezTo>
                  <a:pt x="1151" y="1012"/>
                  <a:pt x="1633" y="689"/>
                  <a:pt x="2166" y="689"/>
                </a:cubicBezTo>
                <a:close/>
                <a:moveTo>
                  <a:pt x="2167" y="1"/>
                </a:moveTo>
                <a:cubicBezTo>
                  <a:pt x="1645" y="1"/>
                  <a:pt x="1131" y="205"/>
                  <a:pt x="746" y="590"/>
                </a:cubicBezTo>
                <a:cubicBezTo>
                  <a:pt x="173" y="1163"/>
                  <a:pt x="1" y="2027"/>
                  <a:pt x="311" y="2778"/>
                </a:cubicBezTo>
                <a:cubicBezTo>
                  <a:pt x="623" y="3528"/>
                  <a:pt x="1355" y="4018"/>
                  <a:pt x="2166" y="4018"/>
                </a:cubicBezTo>
                <a:cubicBezTo>
                  <a:pt x="3275" y="4016"/>
                  <a:pt x="4174" y="3118"/>
                  <a:pt x="4174" y="2010"/>
                </a:cubicBezTo>
                <a:cubicBezTo>
                  <a:pt x="4174" y="1197"/>
                  <a:pt x="3686" y="464"/>
                  <a:pt x="2936" y="154"/>
                </a:cubicBezTo>
                <a:cubicBezTo>
                  <a:pt x="2687" y="51"/>
                  <a:pt x="2426" y="1"/>
                  <a:pt x="2167" y="1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91892" y="826530"/>
            <a:ext cx="465245" cy="467073"/>
          </a:xfrm>
          <a:custGeom>
            <a:avLst/>
            <a:gdLst/>
            <a:ahLst/>
            <a:cxnLst/>
            <a:rect l="l" t="t" r="r" b="b"/>
            <a:pathLst>
              <a:path w="15525" h="15586" extrusionOk="0">
                <a:moveTo>
                  <a:pt x="14665" y="0"/>
                </a:moveTo>
                <a:cubicBezTo>
                  <a:pt x="14196" y="0"/>
                  <a:pt x="13814" y="376"/>
                  <a:pt x="13808" y="845"/>
                </a:cubicBezTo>
                <a:lnTo>
                  <a:pt x="13808" y="13620"/>
                </a:lnTo>
                <a:lnTo>
                  <a:pt x="1163" y="10370"/>
                </a:lnTo>
                <a:cubicBezTo>
                  <a:pt x="1092" y="10352"/>
                  <a:pt x="1020" y="10343"/>
                  <a:pt x="950" y="10343"/>
                </a:cubicBezTo>
                <a:cubicBezTo>
                  <a:pt x="567" y="10343"/>
                  <a:pt x="218" y="10600"/>
                  <a:pt x="118" y="10988"/>
                </a:cubicBezTo>
                <a:cubicBezTo>
                  <a:pt x="0" y="11448"/>
                  <a:pt x="277" y="11915"/>
                  <a:pt x="736" y="12034"/>
                </a:cubicBezTo>
                <a:lnTo>
                  <a:pt x="14452" y="15559"/>
                </a:lnTo>
                <a:cubicBezTo>
                  <a:pt x="14522" y="15576"/>
                  <a:pt x="14593" y="15586"/>
                  <a:pt x="14665" y="15586"/>
                </a:cubicBezTo>
                <a:cubicBezTo>
                  <a:pt x="15141" y="15586"/>
                  <a:pt x="15525" y="15202"/>
                  <a:pt x="15525" y="14728"/>
                </a:cubicBezTo>
                <a:lnTo>
                  <a:pt x="15525" y="845"/>
                </a:lnTo>
                <a:cubicBezTo>
                  <a:pt x="15517" y="376"/>
                  <a:pt x="15135" y="0"/>
                  <a:pt x="14665" y="0"/>
                </a:cubicBezTo>
                <a:close/>
              </a:path>
            </a:pathLst>
          </a:custGeom>
          <a:solidFill>
            <a:srgbClr val="363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-107428" y="951317"/>
            <a:ext cx="465305" cy="467463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332186" y="3849809"/>
            <a:ext cx="1029440" cy="1029540"/>
          </a:xfrm>
          <a:custGeom>
            <a:avLst/>
            <a:gdLst/>
            <a:ahLst/>
            <a:cxnLst/>
            <a:rect l="l" t="t" r="r" b="b"/>
            <a:pathLst>
              <a:path w="39924" h="39924" extrusionOk="0">
                <a:moveTo>
                  <a:pt x="19962" y="1281"/>
                </a:moveTo>
                <a:lnTo>
                  <a:pt x="38645" y="19962"/>
                </a:lnTo>
                <a:lnTo>
                  <a:pt x="19962" y="38645"/>
                </a:lnTo>
                <a:lnTo>
                  <a:pt x="1279" y="19962"/>
                </a:lnTo>
                <a:lnTo>
                  <a:pt x="19962" y="1281"/>
                </a:lnTo>
                <a:close/>
                <a:moveTo>
                  <a:pt x="19962" y="1"/>
                </a:moveTo>
                <a:lnTo>
                  <a:pt x="0" y="19962"/>
                </a:lnTo>
                <a:lnTo>
                  <a:pt x="19962" y="39924"/>
                </a:lnTo>
                <a:lnTo>
                  <a:pt x="39923" y="19962"/>
                </a:lnTo>
                <a:lnTo>
                  <a:pt x="199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54;p3"/>
          <p:cNvGrpSpPr/>
          <p:nvPr/>
        </p:nvGrpSpPr>
        <p:grpSpPr>
          <a:xfrm>
            <a:off x="340190" y="82063"/>
            <a:ext cx="640194" cy="640231"/>
            <a:chOff x="-5125137" y="3651442"/>
            <a:chExt cx="617471" cy="617507"/>
          </a:xfrm>
        </p:grpSpPr>
        <p:sp>
          <p:nvSpPr>
            <p:cNvPr id="55" name="Google Shape;55;p3"/>
            <p:cNvSpPr/>
            <p:nvPr/>
          </p:nvSpPr>
          <p:spPr>
            <a:xfrm>
              <a:off x="-5125137" y="3651442"/>
              <a:ext cx="617471" cy="617507"/>
            </a:xfrm>
            <a:custGeom>
              <a:avLst/>
              <a:gdLst/>
              <a:ahLst/>
              <a:cxnLst/>
              <a:rect l="l" t="t" r="r" b="b"/>
              <a:pathLst>
                <a:path w="17284" h="17285" extrusionOk="0">
                  <a:moveTo>
                    <a:pt x="8641" y="1"/>
                  </a:moveTo>
                  <a:lnTo>
                    <a:pt x="0" y="8642"/>
                  </a:lnTo>
                  <a:lnTo>
                    <a:pt x="8641" y="17284"/>
                  </a:lnTo>
                  <a:lnTo>
                    <a:pt x="17284" y="8642"/>
                  </a:lnTo>
                  <a:lnTo>
                    <a:pt x="86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-4940942" y="3847177"/>
              <a:ext cx="257827" cy="234856"/>
            </a:xfrm>
            <a:custGeom>
              <a:avLst/>
              <a:gdLst/>
              <a:ahLst/>
              <a:cxnLst/>
              <a:rect l="l" t="t" r="r" b="b"/>
              <a:pathLst>
                <a:path w="7217" h="6574" extrusionOk="0">
                  <a:moveTo>
                    <a:pt x="3609" y="1"/>
                  </a:moveTo>
                  <a:cubicBezTo>
                    <a:pt x="2768" y="1"/>
                    <a:pt x="1927" y="322"/>
                    <a:pt x="1284" y="963"/>
                  </a:cubicBezTo>
                  <a:cubicBezTo>
                    <a:pt x="1" y="2247"/>
                    <a:pt x="1" y="4327"/>
                    <a:pt x="1284" y="5611"/>
                  </a:cubicBezTo>
                  <a:cubicBezTo>
                    <a:pt x="1927" y="6253"/>
                    <a:pt x="2768" y="6573"/>
                    <a:pt x="3609" y="6573"/>
                  </a:cubicBezTo>
                  <a:cubicBezTo>
                    <a:pt x="4451" y="6573"/>
                    <a:pt x="5292" y="6253"/>
                    <a:pt x="5933" y="5611"/>
                  </a:cubicBezTo>
                  <a:cubicBezTo>
                    <a:pt x="7217" y="4327"/>
                    <a:pt x="7217" y="2247"/>
                    <a:pt x="5933" y="963"/>
                  </a:cubicBezTo>
                  <a:cubicBezTo>
                    <a:pt x="5292" y="322"/>
                    <a:pt x="4451" y="1"/>
                    <a:pt x="3609" y="1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7;p3"/>
          <p:cNvGrpSpPr/>
          <p:nvPr/>
        </p:nvGrpSpPr>
        <p:grpSpPr>
          <a:xfrm>
            <a:off x="8520793" y="2429660"/>
            <a:ext cx="865694" cy="865806"/>
            <a:chOff x="-5125137" y="3651442"/>
            <a:chExt cx="617471" cy="617507"/>
          </a:xfrm>
        </p:grpSpPr>
        <p:sp>
          <p:nvSpPr>
            <p:cNvPr id="58" name="Google Shape;58;p3"/>
            <p:cNvSpPr/>
            <p:nvPr/>
          </p:nvSpPr>
          <p:spPr>
            <a:xfrm>
              <a:off x="-5125137" y="3651442"/>
              <a:ext cx="617471" cy="617507"/>
            </a:xfrm>
            <a:custGeom>
              <a:avLst/>
              <a:gdLst/>
              <a:ahLst/>
              <a:cxnLst/>
              <a:rect l="l" t="t" r="r" b="b"/>
              <a:pathLst>
                <a:path w="17284" h="17285" extrusionOk="0">
                  <a:moveTo>
                    <a:pt x="8641" y="1"/>
                  </a:moveTo>
                  <a:lnTo>
                    <a:pt x="0" y="8642"/>
                  </a:lnTo>
                  <a:lnTo>
                    <a:pt x="8641" y="17284"/>
                  </a:lnTo>
                  <a:lnTo>
                    <a:pt x="17284" y="8642"/>
                  </a:lnTo>
                  <a:lnTo>
                    <a:pt x="86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-4940942" y="3847177"/>
              <a:ext cx="257827" cy="234856"/>
            </a:xfrm>
            <a:custGeom>
              <a:avLst/>
              <a:gdLst/>
              <a:ahLst/>
              <a:cxnLst/>
              <a:rect l="l" t="t" r="r" b="b"/>
              <a:pathLst>
                <a:path w="7217" h="6574" extrusionOk="0">
                  <a:moveTo>
                    <a:pt x="3609" y="1"/>
                  </a:moveTo>
                  <a:cubicBezTo>
                    <a:pt x="2768" y="1"/>
                    <a:pt x="1927" y="322"/>
                    <a:pt x="1284" y="963"/>
                  </a:cubicBezTo>
                  <a:cubicBezTo>
                    <a:pt x="1" y="2247"/>
                    <a:pt x="1" y="4327"/>
                    <a:pt x="1284" y="5611"/>
                  </a:cubicBezTo>
                  <a:cubicBezTo>
                    <a:pt x="1927" y="6253"/>
                    <a:pt x="2768" y="6573"/>
                    <a:pt x="3609" y="6573"/>
                  </a:cubicBezTo>
                  <a:cubicBezTo>
                    <a:pt x="4451" y="6573"/>
                    <a:pt x="5292" y="6253"/>
                    <a:pt x="5933" y="5611"/>
                  </a:cubicBezTo>
                  <a:cubicBezTo>
                    <a:pt x="7217" y="4327"/>
                    <a:pt x="7217" y="2247"/>
                    <a:pt x="5933" y="963"/>
                  </a:cubicBezTo>
                  <a:cubicBezTo>
                    <a:pt x="5292" y="322"/>
                    <a:pt x="4451" y="1"/>
                    <a:pt x="3609" y="1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-107414" y="1805875"/>
            <a:ext cx="388483" cy="353905"/>
          </a:xfrm>
          <a:custGeom>
            <a:avLst/>
            <a:gdLst/>
            <a:ahLst/>
            <a:cxnLst/>
            <a:rect l="l" t="t" r="r" b="b"/>
            <a:pathLst>
              <a:path w="11280" h="10276" extrusionOk="0">
                <a:moveTo>
                  <a:pt x="5640" y="0"/>
                </a:moveTo>
                <a:cubicBezTo>
                  <a:pt x="4325" y="0"/>
                  <a:pt x="3010" y="502"/>
                  <a:pt x="2007" y="1505"/>
                </a:cubicBezTo>
                <a:cubicBezTo>
                  <a:pt x="0" y="3512"/>
                  <a:pt x="0" y="6765"/>
                  <a:pt x="2007" y="8771"/>
                </a:cubicBezTo>
                <a:cubicBezTo>
                  <a:pt x="3010" y="9774"/>
                  <a:pt x="4325" y="10276"/>
                  <a:pt x="5640" y="10276"/>
                </a:cubicBezTo>
                <a:cubicBezTo>
                  <a:pt x="6955" y="10276"/>
                  <a:pt x="8270" y="9774"/>
                  <a:pt x="9273" y="8771"/>
                </a:cubicBezTo>
                <a:cubicBezTo>
                  <a:pt x="11279" y="6765"/>
                  <a:pt x="11279" y="3512"/>
                  <a:pt x="9273" y="1505"/>
                </a:cubicBezTo>
                <a:cubicBezTo>
                  <a:pt x="8270" y="502"/>
                  <a:pt x="6955" y="0"/>
                  <a:pt x="5640" y="0"/>
                </a:cubicBezTo>
                <a:close/>
              </a:path>
            </a:pathLst>
          </a:custGeom>
          <a:solidFill>
            <a:srgbClr val="FF83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-115193" y="3015125"/>
            <a:ext cx="738400" cy="718364"/>
            <a:chOff x="800553" y="570960"/>
            <a:chExt cx="1145694" cy="1114607"/>
          </a:xfrm>
        </p:grpSpPr>
        <p:sp>
          <p:nvSpPr>
            <p:cNvPr id="62" name="Google Shape;62;p3"/>
            <p:cNvSpPr/>
            <p:nvPr/>
          </p:nvSpPr>
          <p:spPr>
            <a:xfrm>
              <a:off x="1013837" y="748258"/>
              <a:ext cx="708521" cy="713784"/>
            </a:xfrm>
            <a:custGeom>
              <a:avLst/>
              <a:gdLst/>
              <a:ahLst/>
              <a:cxnLst/>
              <a:rect l="l" t="t" r="r" b="b"/>
              <a:pathLst>
                <a:path w="17503" h="17633" extrusionOk="0">
                  <a:moveTo>
                    <a:pt x="1952" y="1"/>
                  </a:moveTo>
                  <a:lnTo>
                    <a:pt x="1" y="1935"/>
                  </a:lnTo>
                  <a:lnTo>
                    <a:pt x="15551" y="17633"/>
                  </a:lnTo>
                  <a:lnTo>
                    <a:pt x="17503" y="15697"/>
                  </a:lnTo>
                  <a:lnTo>
                    <a:pt x="19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800553" y="971783"/>
              <a:ext cx="708521" cy="713784"/>
            </a:xfrm>
            <a:custGeom>
              <a:avLst/>
              <a:gdLst/>
              <a:ahLst/>
              <a:cxnLst/>
              <a:rect l="l" t="t" r="r" b="b"/>
              <a:pathLst>
                <a:path w="17503" h="17633" extrusionOk="0">
                  <a:moveTo>
                    <a:pt x="1952" y="0"/>
                  </a:moveTo>
                  <a:lnTo>
                    <a:pt x="1" y="1934"/>
                  </a:lnTo>
                  <a:lnTo>
                    <a:pt x="15549" y="17632"/>
                  </a:lnTo>
                  <a:lnTo>
                    <a:pt x="17503" y="15697"/>
                  </a:lnTo>
                  <a:lnTo>
                    <a:pt x="19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237726" y="570960"/>
              <a:ext cx="708521" cy="713703"/>
            </a:xfrm>
            <a:custGeom>
              <a:avLst/>
              <a:gdLst/>
              <a:ahLst/>
              <a:cxnLst/>
              <a:rect l="l" t="t" r="r" b="b"/>
              <a:pathLst>
                <a:path w="17503" h="17631" extrusionOk="0">
                  <a:moveTo>
                    <a:pt x="1954" y="0"/>
                  </a:moveTo>
                  <a:lnTo>
                    <a:pt x="1" y="1934"/>
                  </a:lnTo>
                  <a:lnTo>
                    <a:pt x="15551" y="17631"/>
                  </a:lnTo>
                  <a:lnTo>
                    <a:pt x="17503" y="15697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2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7"/>
          <p:cNvGrpSpPr/>
          <p:nvPr/>
        </p:nvGrpSpPr>
        <p:grpSpPr>
          <a:xfrm>
            <a:off x="-11375" y="-50"/>
            <a:ext cx="9155300" cy="5143500"/>
            <a:chOff x="-11375" y="-50"/>
            <a:chExt cx="9155300" cy="5143500"/>
          </a:xfrm>
        </p:grpSpPr>
        <p:sp>
          <p:nvSpPr>
            <p:cNvPr id="92" name="Google Shape;92;p7"/>
            <p:cNvSpPr/>
            <p:nvPr/>
          </p:nvSpPr>
          <p:spPr>
            <a:xfrm>
              <a:off x="8944725" y="-50"/>
              <a:ext cx="1992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 rot="5400000">
              <a:off x="4453525" y="479350"/>
              <a:ext cx="199200" cy="9129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" name="Google Shape;94;p7"/>
          <p:cNvGrpSpPr/>
          <p:nvPr/>
        </p:nvGrpSpPr>
        <p:grpSpPr>
          <a:xfrm>
            <a:off x="6023083" y="0"/>
            <a:ext cx="2796797" cy="1355141"/>
            <a:chOff x="5549500" y="0"/>
            <a:chExt cx="3270725" cy="1584775"/>
          </a:xfrm>
        </p:grpSpPr>
        <p:sp>
          <p:nvSpPr>
            <p:cNvPr id="95" name="Google Shape;95;p7"/>
            <p:cNvSpPr/>
            <p:nvPr/>
          </p:nvSpPr>
          <p:spPr>
            <a:xfrm>
              <a:off x="5549500" y="240977"/>
              <a:ext cx="447403" cy="371007"/>
            </a:xfrm>
            <a:custGeom>
              <a:avLst/>
              <a:gdLst/>
              <a:ahLst/>
              <a:cxnLst/>
              <a:rect l="l" t="t" r="r" b="b"/>
              <a:pathLst>
                <a:path w="9335" h="7741" extrusionOk="0">
                  <a:moveTo>
                    <a:pt x="978" y="1"/>
                  </a:moveTo>
                  <a:lnTo>
                    <a:pt x="1" y="250"/>
                  </a:lnTo>
                  <a:lnTo>
                    <a:pt x="897" y="3768"/>
                  </a:lnTo>
                  <a:lnTo>
                    <a:pt x="3916" y="2973"/>
                  </a:lnTo>
                  <a:lnTo>
                    <a:pt x="4688" y="5998"/>
                  </a:lnTo>
                  <a:lnTo>
                    <a:pt x="7710" y="5206"/>
                  </a:lnTo>
                  <a:lnTo>
                    <a:pt x="8358" y="7741"/>
                  </a:lnTo>
                  <a:lnTo>
                    <a:pt x="9334" y="7492"/>
                  </a:lnTo>
                  <a:lnTo>
                    <a:pt x="8436" y="3974"/>
                  </a:lnTo>
                  <a:lnTo>
                    <a:pt x="5415" y="4766"/>
                  </a:lnTo>
                  <a:lnTo>
                    <a:pt x="4642" y="1741"/>
                  </a:lnTo>
                  <a:lnTo>
                    <a:pt x="1623" y="2534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>
              <a:off x="6242903" y="417396"/>
              <a:ext cx="61395" cy="57753"/>
            </a:xfrm>
            <a:custGeom>
              <a:avLst/>
              <a:gdLst/>
              <a:ahLst/>
              <a:cxnLst/>
              <a:rect l="l" t="t" r="r" b="b"/>
              <a:pathLst>
                <a:path w="1281" h="1205" extrusionOk="0">
                  <a:moveTo>
                    <a:pt x="641" y="0"/>
                  </a:moveTo>
                  <a:cubicBezTo>
                    <a:pt x="522" y="0"/>
                    <a:pt x="401" y="36"/>
                    <a:pt x="296" y="110"/>
                  </a:cubicBezTo>
                  <a:cubicBezTo>
                    <a:pt x="97" y="249"/>
                    <a:pt x="0" y="497"/>
                    <a:pt x="55" y="734"/>
                  </a:cubicBezTo>
                  <a:cubicBezTo>
                    <a:pt x="108" y="972"/>
                    <a:pt x="299" y="1154"/>
                    <a:pt x="539" y="1195"/>
                  </a:cubicBezTo>
                  <a:cubicBezTo>
                    <a:pt x="573" y="1202"/>
                    <a:pt x="608" y="1204"/>
                    <a:pt x="642" y="1204"/>
                  </a:cubicBezTo>
                  <a:cubicBezTo>
                    <a:pt x="846" y="1204"/>
                    <a:pt x="1039" y="1101"/>
                    <a:pt x="1151" y="926"/>
                  </a:cubicBezTo>
                  <a:cubicBezTo>
                    <a:pt x="1281" y="720"/>
                    <a:pt x="1274" y="455"/>
                    <a:pt x="1135" y="256"/>
                  </a:cubicBezTo>
                  <a:cubicBezTo>
                    <a:pt x="1017" y="89"/>
                    <a:pt x="831" y="0"/>
                    <a:pt x="6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6214052" y="834744"/>
              <a:ext cx="61395" cy="57753"/>
            </a:xfrm>
            <a:custGeom>
              <a:avLst/>
              <a:gdLst/>
              <a:ahLst/>
              <a:cxnLst/>
              <a:rect l="l" t="t" r="r" b="b"/>
              <a:pathLst>
                <a:path w="1281" h="1205" extrusionOk="0">
                  <a:moveTo>
                    <a:pt x="640" y="1"/>
                  </a:moveTo>
                  <a:cubicBezTo>
                    <a:pt x="521" y="1"/>
                    <a:pt x="400" y="36"/>
                    <a:pt x="294" y="110"/>
                  </a:cubicBezTo>
                  <a:cubicBezTo>
                    <a:pt x="95" y="250"/>
                    <a:pt x="0" y="497"/>
                    <a:pt x="53" y="735"/>
                  </a:cubicBezTo>
                  <a:cubicBezTo>
                    <a:pt x="106" y="973"/>
                    <a:pt x="297" y="1154"/>
                    <a:pt x="538" y="1196"/>
                  </a:cubicBezTo>
                  <a:cubicBezTo>
                    <a:pt x="573" y="1202"/>
                    <a:pt x="608" y="1205"/>
                    <a:pt x="642" y="1205"/>
                  </a:cubicBezTo>
                  <a:cubicBezTo>
                    <a:pt x="845" y="1205"/>
                    <a:pt x="1038" y="1102"/>
                    <a:pt x="1150" y="926"/>
                  </a:cubicBezTo>
                  <a:cubicBezTo>
                    <a:pt x="1280" y="720"/>
                    <a:pt x="1274" y="455"/>
                    <a:pt x="1134" y="256"/>
                  </a:cubicBezTo>
                  <a:cubicBezTo>
                    <a:pt x="1017" y="90"/>
                    <a:pt x="830" y="1"/>
                    <a:pt x="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>
              <a:off x="6186829" y="0"/>
              <a:ext cx="61443" cy="57801"/>
            </a:xfrm>
            <a:custGeom>
              <a:avLst/>
              <a:gdLst/>
              <a:ahLst/>
              <a:cxnLst/>
              <a:rect l="l" t="t" r="r" b="b"/>
              <a:pathLst>
                <a:path w="1282" h="1206" extrusionOk="0">
                  <a:moveTo>
                    <a:pt x="642" y="0"/>
                  </a:moveTo>
                  <a:cubicBezTo>
                    <a:pt x="522" y="0"/>
                    <a:pt x="401" y="36"/>
                    <a:pt x="295" y="110"/>
                  </a:cubicBezTo>
                  <a:cubicBezTo>
                    <a:pt x="96" y="250"/>
                    <a:pt x="1" y="497"/>
                    <a:pt x="54" y="735"/>
                  </a:cubicBezTo>
                  <a:cubicBezTo>
                    <a:pt x="107" y="973"/>
                    <a:pt x="298" y="1154"/>
                    <a:pt x="539" y="1196"/>
                  </a:cubicBezTo>
                  <a:cubicBezTo>
                    <a:pt x="574" y="1202"/>
                    <a:pt x="608" y="1205"/>
                    <a:pt x="643" y="1205"/>
                  </a:cubicBezTo>
                  <a:cubicBezTo>
                    <a:pt x="846" y="1205"/>
                    <a:pt x="1039" y="1102"/>
                    <a:pt x="1151" y="926"/>
                  </a:cubicBezTo>
                  <a:cubicBezTo>
                    <a:pt x="1281" y="721"/>
                    <a:pt x="1275" y="456"/>
                    <a:pt x="1135" y="256"/>
                  </a:cubicBezTo>
                  <a:cubicBezTo>
                    <a:pt x="1018" y="89"/>
                    <a:pt x="832" y="0"/>
                    <a:pt x="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6003701" y="291492"/>
              <a:ext cx="61395" cy="57753"/>
            </a:xfrm>
            <a:custGeom>
              <a:avLst/>
              <a:gdLst/>
              <a:ahLst/>
              <a:cxnLst/>
              <a:rect l="l" t="t" r="r" b="b"/>
              <a:pathLst>
                <a:path w="1281" h="1205" extrusionOk="0">
                  <a:moveTo>
                    <a:pt x="640" y="1"/>
                  </a:moveTo>
                  <a:cubicBezTo>
                    <a:pt x="521" y="1"/>
                    <a:pt x="400" y="36"/>
                    <a:pt x="294" y="110"/>
                  </a:cubicBezTo>
                  <a:cubicBezTo>
                    <a:pt x="95" y="251"/>
                    <a:pt x="0" y="497"/>
                    <a:pt x="53" y="735"/>
                  </a:cubicBezTo>
                  <a:cubicBezTo>
                    <a:pt x="106" y="973"/>
                    <a:pt x="297" y="1154"/>
                    <a:pt x="538" y="1196"/>
                  </a:cubicBezTo>
                  <a:cubicBezTo>
                    <a:pt x="573" y="1202"/>
                    <a:pt x="608" y="1205"/>
                    <a:pt x="642" y="1205"/>
                  </a:cubicBezTo>
                  <a:cubicBezTo>
                    <a:pt x="845" y="1205"/>
                    <a:pt x="1038" y="1102"/>
                    <a:pt x="1150" y="926"/>
                  </a:cubicBezTo>
                  <a:cubicBezTo>
                    <a:pt x="1281" y="720"/>
                    <a:pt x="1274" y="457"/>
                    <a:pt x="1134" y="258"/>
                  </a:cubicBezTo>
                  <a:cubicBezTo>
                    <a:pt x="1017" y="90"/>
                    <a:pt x="830" y="1"/>
                    <a:pt x="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6452918" y="863644"/>
              <a:ext cx="61443" cy="57801"/>
            </a:xfrm>
            <a:custGeom>
              <a:avLst/>
              <a:gdLst/>
              <a:ahLst/>
              <a:cxnLst/>
              <a:rect l="l" t="t" r="r" b="b"/>
              <a:pathLst>
                <a:path w="1282" h="1206" extrusionOk="0">
                  <a:moveTo>
                    <a:pt x="642" y="0"/>
                  </a:moveTo>
                  <a:cubicBezTo>
                    <a:pt x="522" y="0"/>
                    <a:pt x="401" y="36"/>
                    <a:pt x="295" y="111"/>
                  </a:cubicBezTo>
                  <a:cubicBezTo>
                    <a:pt x="96" y="251"/>
                    <a:pt x="1" y="497"/>
                    <a:pt x="54" y="734"/>
                  </a:cubicBezTo>
                  <a:cubicBezTo>
                    <a:pt x="107" y="972"/>
                    <a:pt x="298" y="1155"/>
                    <a:pt x="539" y="1197"/>
                  </a:cubicBezTo>
                  <a:cubicBezTo>
                    <a:pt x="573" y="1203"/>
                    <a:pt x="608" y="1206"/>
                    <a:pt x="642" y="1206"/>
                  </a:cubicBezTo>
                  <a:cubicBezTo>
                    <a:pt x="846" y="1206"/>
                    <a:pt x="1040" y="1102"/>
                    <a:pt x="1151" y="925"/>
                  </a:cubicBezTo>
                  <a:cubicBezTo>
                    <a:pt x="1281" y="720"/>
                    <a:pt x="1275" y="456"/>
                    <a:pt x="1135" y="257"/>
                  </a:cubicBezTo>
                  <a:cubicBezTo>
                    <a:pt x="1018" y="90"/>
                    <a:pt x="832" y="0"/>
                    <a:pt x="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6798614" y="35897"/>
              <a:ext cx="61443" cy="57801"/>
            </a:xfrm>
            <a:custGeom>
              <a:avLst/>
              <a:gdLst/>
              <a:ahLst/>
              <a:cxnLst/>
              <a:rect l="l" t="t" r="r" b="b"/>
              <a:pathLst>
                <a:path w="1282" h="1206" extrusionOk="0">
                  <a:moveTo>
                    <a:pt x="642" y="1"/>
                  </a:moveTo>
                  <a:cubicBezTo>
                    <a:pt x="522" y="1"/>
                    <a:pt x="401" y="37"/>
                    <a:pt x="295" y="111"/>
                  </a:cubicBezTo>
                  <a:cubicBezTo>
                    <a:pt x="96" y="251"/>
                    <a:pt x="1" y="497"/>
                    <a:pt x="54" y="735"/>
                  </a:cubicBezTo>
                  <a:cubicBezTo>
                    <a:pt x="107" y="972"/>
                    <a:pt x="298" y="1154"/>
                    <a:pt x="539" y="1196"/>
                  </a:cubicBezTo>
                  <a:cubicBezTo>
                    <a:pt x="574" y="1202"/>
                    <a:pt x="609" y="1205"/>
                    <a:pt x="645" y="1205"/>
                  </a:cubicBezTo>
                  <a:cubicBezTo>
                    <a:pt x="847" y="1205"/>
                    <a:pt x="1039" y="1101"/>
                    <a:pt x="1151" y="926"/>
                  </a:cubicBezTo>
                  <a:cubicBezTo>
                    <a:pt x="1281" y="720"/>
                    <a:pt x="1275" y="457"/>
                    <a:pt x="1135" y="258"/>
                  </a:cubicBezTo>
                  <a:cubicBezTo>
                    <a:pt x="1018" y="90"/>
                    <a:pt x="831" y="1"/>
                    <a:pt x="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6452918" y="609679"/>
              <a:ext cx="61443" cy="57801"/>
            </a:xfrm>
            <a:custGeom>
              <a:avLst/>
              <a:gdLst/>
              <a:ahLst/>
              <a:cxnLst/>
              <a:rect l="l" t="t" r="r" b="b"/>
              <a:pathLst>
                <a:path w="1282" h="1206" extrusionOk="0">
                  <a:moveTo>
                    <a:pt x="643" y="1"/>
                  </a:moveTo>
                  <a:cubicBezTo>
                    <a:pt x="523" y="1"/>
                    <a:pt x="402" y="36"/>
                    <a:pt x="296" y="110"/>
                  </a:cubicBezTo>
                  <a:cubicBezTo>
                    <a:pt x="97" y="250"/>
                    <a:pt x="1" y="498"/>
                    <a:pt x="55" y="735"/>
                  </a:cubicBezTo>
                  <a:cubicBezTo>
                    <a:pt x="108" y="973"/>
                    <a:pt x="300" y="1155"/>
                    <a:pt x="539" y="1196"/>
                  </a:cubicBezTo>
                  <a:cubicBezTo>
                    <a:pt x="574" y="1202"/>
                    <a:pt x="608" y="1205"/>
                    <a:pt x="642" y="1205"/>
                  </a:cubicBezTo>
                  <a:cubicBezTo>
                    <a:pt x="847" y="1205"/>
                    <a:pt x="1040" y="1101"/>
                    <a:pt x="1151" y="925"/>
                  </a:cubicBezTo>
                  <a:cubicBezTo>
                    <a:pt x="1281" y="719"/>
                    <a:pt x="1275" y="456"/>
                    <a:pt x="1135" y="257"/>
                  </a:cubicBezTo>
                  <a:cubicBezTo>
                    <a:pt x="1018" y="89"/>
                    <a:pt x="832" y="1"/>
                    <a:pt x="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7"/>
            <p:cNvSpPr/>
            <p:nvPr/>
          </p:nvSpPr>
          <p:spPr>
            <a:xfrm>
              <a:off x="6452918" y="196549"/>
              <a:ext cx="61443" cy="57801"/>
            </a:xfrm>
            <a:custGeom>
              <a:avLst/>
              <a:gdLst/>
              <a:ahLst/>
              <a:cxnLst/>
              <a:rect l="l" t="t" r="r" b="b"/>
              <a:pathLst>
                <a:path w="1282" h="1206" extrusionOk="0">
                  <a:moveTo>
                    <a:pt x="642" y="0"/>
                  </a:moveTo>
                  <a:cubicBezTo>
                    <a:pt x="522" y="0"/>
                    <a:pt x="401" y="36"/>
                    <a:pt x="295" y="110"/>
                  </a:cubicBezTo>
                  <a:cubicBezTo>
                    <a:pt x="96" y="250"/>
                    <a:pt x="1" y="497"/>
                    <a:pt x="54" y="734"/>
                  </a:cubicBezTo>
                  <a:cubicBezTo>
                    <a:pt x="107" y="971"/>
                    <a:pt x="298" y="1155"/>
                    <a:pt x="539" y="1196"/>
                  </a:cubicBezTo>
                  <a:cubicBezTo>
                    <a:pt x="573" y="1202"/>
                    <a:pt x="608" y="1205"/>
                    <a:pt x="642" y="1205"/>
                  </a:cubicBezTo>
                  <a:cubicBezTo>
                    <a:pt x="846" y="1205"/>
                    <a:pt x="1040" y="1101"/>
                    <a:pt x="1151" y="925"/>
                  </a:cubicBezTo>
                  <a:cubicBezTo>
                    <a:pt x="1281" y="719"/>
                    <a:pt x="1275" y="456"/>
                    <a:pt x="1135" y="257"/>
                  </a:cubicBezTo>
                  <a:cubicBezTo>
                    <a:pt x="1018" y="89"/>
                    <a:pt x="832" y="0"/>
                    <a:pt x="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6587305" y="143445"/>
              <a:ext cx="828379" cy="828427"/>
            </a:xfrm>
            <a:custGeom>
              <a:avLst/>
              <a:gdLst/>
              <a:ahLst/>
              <a:cxnLst/>
              <a:rect l="l" t="t" r="r" b="b"/>
              <a:pathLst>
                <a:path w="17284" h="17285" extrusionOk="0">
                  <a:moveTo>
                    <a:pt x="8641" y="1"/>
                  </a:moveTo>
                  <a:lnTo>
                    <a:pt x="0" y="8642"/>
                  </a:lnTo>
                  <a:lnTo>
                    <a:pt x="8641" y="17284"/>
                  </a:lnTo>
                  <a:lnTo>
                    <a:pt x="17284" y="8642"/>
                  </a:lnTo>
                  <a:lnTo>
                    <a:pt x="86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6834415" y="406037"/>
              <a:ext cx="345893" cy="315075"/>
            </a:xfrm>
            <a:custGeom>
              <a:avLst/>
              <a:gdLst/>
              <a:ahLst/>
              <a:cxnLst/>
              <a:rect l="l" t="t" r="r" b="b"/>
              <a:pathLst>
                <a:path w="7217" h="6574" extrusionOk="0">
                  <a:moveTo>
                    <a:pt x="3609" y="1"/>
                  </a:moveTo>
                  <a:cubicBezTo>
                    <a:pt x="2768" y="1"/>
                    <a:pt x="1927" y="322"/>
                    <a:pt x="1284" y="963"/>
                  </a:cubicBezTo>
                  <a:cubicBezTo>
                    <a:pt x="1" y="2247"/>
                    <a:pt x="1" y="4327"/>
                    <a:pt x="1284" y="5611"/>
                  </a:cubicBezTo>
                  <a:cubicBezTo>
                    <a:pt x="1927" y="6253"/>
                    <a:pt x="2768" y="6573"/>
                    <a:pt x="3609" y="6573"/>
                  </a:cubicBezTo>
                  <a:cubicBezTo>
                    <a:pt x="4451" y="6573"/>
                    <a:pt x="5292" y="6253"/>
                    <a:pt x="5933" y="5611"/>
                  </a:cubicBezTo>
                  <a:cubicBezTo>
                    <a:pt x="7217" y="4327"/>
                    <a:pt x="7217" y="2247"/>
                    <a:pt x="5933" y="963"/>
                  </a:cubicBezTo>
                  <a:cubicBezTo>
                    <a:pt x="5292" y="322"/>
                    <a:pt x="4451" y="1"/>
                    <a:pt x="3609" y="1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 rot="-9798539">
              <a:off x="7396389" y="719024"/>
              <a:ext cx="491224" cy="347079"/>
            </a:xfrm>
            <a:custGeom>
              <a:avLst/>
              <a:gdLst/>
              <a:ahLst/>
              <a:cxnLst/>
              <a:rect l="l" t="t" r="r" b="b"/>
              <a:pathLst>
                <a:path w="9818" h="6937" extrusionOk="0">
                  <a:moveTo>
                    <a:pt x="1172" y="0"/>
                  </a:moveTo>
                  <a:lnTo>
                    <a:pt x="1172" y="0"/>
                  </a:lnTo>
                  <a:cubicBezTo>
                    <a:pt x="1" y="2387"/>
                    <a:pt x="987" y="5271"/>
                    <a:pt x="3374" y="6444"/>
                  </a:cubicBezTo>
                  <a:cubicBezTo>
                    <a:pt x="4056" y="6778"/>
                    <a:pt x="4779" y="6937"/>
                    <a:pt x="5490" y="6937"/>
                  </a:cubicBezTo>
                  <a:cubicBezTo>
                    <a:pt x="7269" y="6937"/>
                    <a:pt x="8980" y="5946"/>
                    <a:pt x="9817" y="4241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7"/>
            <p:cNvSpPr/>
            <p:nvPr/>
          </p:nvSpPr>
          <p:spPr>
            <a:xfrm rot="10800000">
              <a:off x="8043448" y="301356"/>
              <a:ext cx="776777" cy="779879"/>
            </a:xfrm>
            <a:custGeom>
              <a:avLst/>
              <a:gdLst/>
              <a:ahLst/>
              <a:cxnLst/>
              <a:rect l="l" t="t" r="r" b="b"/>
              <a:pathLst>
                <a:path w="15527" h="15589" extrusionOk="0">
                  <a:moveTo>
                    <a:pt x="860" y="1"/>
                  </a:moveTo>
                  <a:cubicBezTo>
                    <a:pt x="391" y="1"/>
                    <a:pt x="9" y="378"/>
                    <a:pt x="1" y="848"/>
                  </a:cubicBezTo>
                  <a:lnTo>
                    <a:pt x="1" y="14729"/>
                  </a:lnTo>
                  <a:cubicBezTo>
                    <a:pt x="1" y="15204"/>
                    <a:pt x="386" y="15588"/>
                    <a:pt x="860" y="15588"/>
                  </a:cubicBezTo>
                  <a:cubicBezTo>
                    <a:pt x="932" y="15588"/>
                    <a:pt x="1005" y="15578"/>
                    <a:pt x="1074" y="15561"/>
                  </a:cubicBezTo>
                  <a:lnTo>
                    <a:pt x="14791" y="12036"/>
                  </a:lnTo>
                  <a:cubicBezTo>
                    <a:pt x="15251" y="11917"/>
                    <a:pt x="15527" y="11450"/>
                    <a:pt x="15408" y="10991"/>
                  </a:cubicBezTo>
                  <a:cubicBezTo>
                    <a:pt x="15309" y="10603"/>
                    <a:pt x="14959" y="10345"/>
                    <a:pt x="14576" y="10345"/>
                  </a:cubicBezTo>
                  <a:cubicBezTo>
                    <a:pt x="14505" y="10345"/>
                    <a:pt x="14434" y="10354"/>
                    <a:pt x="14362" y="10372"/>
                  </a:cubicBezTo>
                  <a:lnTo>
                    <a:pt x="1720" y="13622"/>
                  </a:lnTo>
                  <a:lnTo>
                    <a:pt x="1720" y="848"/>
                  </a:lnTo>
                  <a:cubicBezTo>
                    <a:pt x="1712" y="378"/>
                    <a:pt x="1329" y="1"/>
                    <a:pt x="860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10800000">
              <a:off x="7710808" y="92436"/>
              <a:ext cx="776677" cy="780479"/>
            </a:xfrm>
            <a:custGeom>
              <a:avLst/>
              <a:gdLst/>
              <a:ahLst/>
              <a:cxnLst/>
              <a:rect l="l" t="t" r="r" b="b"/>
              <a:pathLst>
                <a:path w="15525" h="15601" extrusionOk="0">
                  <a:moveTo>
                    <a:pt x="860" y="1"/>
                  </a:moveTo>
                  <a:cubicBezTo>
                    <a:pt x="384" y="1"/>
                    <a:pt x="0" y="385"/>
                    <a:pt x="0" y="860"/>
                  </a:cubicBezTo>
                  <a:lnTo>
                    <a:pt x="0" y="14741"/>
                  </a:lnTo>
                  <a:cubicBezTo>
                    <a:pt x="0" y="15217"/>
                    <a:pt x="384" y="15601"/>
                    <a:pt x="860" y="15601"/>
                  </a:cubicBezTo>
                  <a:cubicBezTo>
                    <a:pt x="931" y="15601"/>
                    <a:pt x="1003" y="15591"/>
                    <a:pt x="1073" y="15574"/>
                  </a:cubicBezTo>
                  <a:lnTo>
                    <a:pt x="14789" y="12049"/>
                  </a:lnTo>
                  <a:cubicBezTo>
                    <a:pt x="15249" y="11930"/>
                    <a:pt x="15525" y="11463"/>
                    <a:pt x="15406" y="11003"/>
                  </a:cubicBezTo>
                  <a:cubicBezTo>
                    <a:pt x="15307" y="10615"/>
                    <a:pt x="14958" y="10358"/>
                    <a:pt x="14575" y="10358"/>
                  </a:cubicBezTo>
                  <a:cubicBezTo>
                    <a:pt x="14505" y="10358"/>
                    <a:pt x="14433" y="10367"/>
                    <a:pt x="14362" y="10385"/>
                  </a:cubicBezTo>
                  <a:lnTo>
                    <a:pt x="1718" y="13635"/>
                  </a:lnTo>
                  <a:lnTo>
                    <a:pt x="1718" y="860"/>
                  </a:lnTo>
                  <a:cubicBezTo>
                    <a:pt x="1718" y="385"/>
                    <a:pt x="1334" y="1"/>
                    <a:pt x="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 rot="10800000">
              <a:off x="7980955" y="1053379"/>
              <a:ext cx="401821" cy="401721"/>
            </a:xfrm>
            <a:custGeom>
              <a:avLst/>
              <a:gdLst/>
              <a:ahLst/>
              <a:cxnLst/>
              <a:rect l="l" t="t" r="r" b="b"/>
              <a:pathLst>
                <a:path w="8032" h="8030" extrusionOk="0">
                  <a:moveTo>
                    <a:pt x="4015" y="1374"/>
                  </a:moveTo>
                  <a:lnTo>
                    <a:pt x="4015" y="1376"/>
                  </a:lnTo>
                  <a:cubicBezTo>
                    <a:pt x="5472" y="1376"/>
                    <a:pt x="6656" y="2560"/>
                    <a:pt x="6656" y="4015"/>
                  </a:cubicBezTo>
                  <a:cubicBezTo>
                    <a:pt x="6656" y="5471"/>
                    <a:pt x="5471" y="6655"/>
                    <a:pt x="4015" y="6655"/>
                  </a:cubicBezTo>
                  <a:cubicBezTo>
                    <a:pt x="2560" y="6655"/>
                    <a:pt x="1376" y="5471"/>
                    <a:pt x="1376" y="4015"/>
                  </a:cubicBezTo>
                  <a:cubicBezTo>
                    <a:pt x="1376" y="2560"/>
                    <a:pt x="2560" y="1374"/>
                    <a:pt x="4015" y="1374"/>
                  </a:cubicBezTo>
                  <a:close/>
                  <a:moveTo>
                    <a:pt x="4015" y="1"/>
                  </a:moveTo>
                  <a:cubicBezTo>
                    <a:pt x="1801" y="1"/>
                    <a:pt x="1" y="1802"/>
                    <a:pt x="1" y="4015"/>
                  </a:cubicBezTo>
                  <a:cubicBezTo>
                    <a:pt x="1" y="6229"/>
                    <a:pt x="1801" y="8030"/>
                    <a:pt x="4015" y="8030"/>
                  </a:cubicBezTo>
                  <a:cubicBezTo>
                    <a:pt x="6229" y="8030"/>
                    <a:pt x="8031" y="6229"/>
                    <a:pt x="8031" y="4015"/>
                  </a:cubicBezTo>
                  <a:cubicBezTo>
                    <a:pt x="8031" y="1802"/>
                    <a:pt x="6229" y="1"/>
                    <a:pt x="4015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 rot="10800000">
              <a:off x="8574239" y="1383764"/>
              <a:ext cx="208865" cy="201010"/>
            </a:xfrm>
            <a:custGeom>
              <a:avLst/>
              <a:gdLst/>
              <a:ahLst/>
              <a:cxnLst/>
              <a:rect l="l" t="t" r="r" b="b"/>
              <a:pathLst>
                <a:path w="4175" h="4018" extrusionOk="0">
                  <a:moveTo>
                    <a:pt x="2166" y="689"/>
                  </a:moveTo>
                  <a:cubicBezTo>
                    <a:pt x="2896" y="691"/>
                    <a:pt x="3487" y="1280"/>
                    <a:pt x="3487" y="2010"/>
                  </a:cubicBezTo>
                  <a:cubicBezTo>
                    <a:pt x="3487" y="2543"/>
                    <a:pt x="3166" y="3025"/>
                    <a:pt x="2672" y="3229"/>
                  </a:cubicBezTo>
                  <a:cubicBezTo>
                    <a:pt x="2509" y="3297"/>
                    <a:pt x="2338" y="3330"/>
                    <a:pt x="2168" y="3330"/>
                  </a:cubicBezTo>
                  <a:cubicBezTo>
                    <a:pt x="1824" y="3330"/>
                    <a:pt x="1487" y="3196"/>
                    <a:pt x="1235" y="2943"/>
                  </a:cubicBezTo>
                  <a:cubicBezTo>
                    <a:pt x="856" y="2566"/>
                    <a:pt x="743" y="1999"/>
                    <a:pt x="947" y="1505"/>
                  </a:cubicBezTo>
                  <a:cubicBezTo>
                    <a:pt x="1151" y="1012"/>
                    <a:pt x="1633" y="689"/>
                    <a:pt x="2166" y="689"/>
                  </a:cubicBezTo>
                  <a:close/>
                  <a:moveTo>
                    <a:pt x="2167" y="1"/>
                  </a:moveTo>
                  <a:cubicBezTo>
                    <a:pt x="1645" y="1"/>
                    <a:pt x="1131" y="205"/>
                    <a:pt x="746" y="590"/>
                  </a:cubicBezTo>
                  <a:cubicBezTo>
                    <a:pt x="173" y="1163"/>
                    <a:pt x="1" y="2027"/>
                    <a:pt x="311" y="2778"/>
                  </a:cubicBezTo>
                  <a:cubicBezTo>
                    <a:pt x="623" y="3528"/>
                    <a:pt x="1355" y="4018"/>
                    <a:pt x="2166" y="4018"/>
                  </a:cubicBezTo>
                  <a:cubicBezTo>
                    <a:pt x="3275" y="4016"/>
                    <a:pt x="4174" y="3118"/>
                    <a:pt x="4174" y="2010"/>
                  </a:cubicBezTo>
                  <a:cubicBezTo>
                    <a:pt x="4174" y="1197"/>
                    <a:pt x="3686" y="464"/>
                    <a:pt x="2936" y="154"/>
                  </a:cubicBezTo>
                  <a:cubicBezTo>
                    <a:pt x="2687" y="51"/>
                    <a:pt x="2426" y="1"/>
                    <a:pt x="2167" y="1"/>
                  </a:cubicBezTo>
                  <a:close/>
                </a:path>
              </a:pathLst>
            </a:custGeom>
            <a:solidFill>
              <a:srgbClr val="363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" name="Google Shape;111;p7"/>
          <p:cNvGrpSpPr/>
          <p:nvPr/>
        </p:nvGrpSpPr>
        <p:grpSpPr>
          <a:xfrm>
            <a:off x="7391541" y="3135138"/>
            <a:ext cx="1454315" cy="1689310"/>
            <a:chOff x="7040100" y="2726850"/>
            <a:chExt cx="1805930" cy="2097740"/>
          </a:xfrm>
        </p:grpSpPr>
        <p:sp>
          <p:nvSpPr>
            <p:cNvPr id="112" name="Google Shape;112;p7"/>
            <p:cNvSpPr/>
            <p:nvPr/>
          </p:nvSpPr>
          <p:spPr>
            <a:xfrm>
              <a:off x="8078111" y="4199325"/>
              <a:ext cx="767918" cy="566499"/>
            </a:xfrm>
            <a:custGeom>
              <a:avLst/>
              <a:gdLst/>
              <a:ahLst/>
              <a:cxnLst/>
              <a:rect l="l" t="t" r="r" b="b"/>
              <a:pathLst>
                <a:path w="26051" h="19218" extrusionOk="0">
                  <a:moveTo>
                    <a:pt x="16295" y="0"/>
                  </a:moveTo>
                  <a:lnTo>
                    <a:pt x="15930" y="8397"/>
                  </a:lnTo>
                  <a:lnTo>
                    <a:pt x="7536" y="7973"/>
                  </a:lnTo>
                  <a:lnTo>
                    <a:pt x="7170" y="16371"/>
                  </a:lnTo>
                  <a:lnTo>
                    <a:pt x="137" y="16018"/>
                  </a:lnTo>
                  <a:lnTo>
                    <a:pt x="0" y="18726"/>
                  </a:lnTo>
                  <a:lnTo>
                    <a:pt x="9761" y="19218"/>
                  </a:lnTo>
                  <a:lnTo>
                    <a:pt x="10127" y="10819"/>
                  </a:lnTo>
                  <a:lnTo>
                    <a:pt x="18521" y="11245"/>
                  </a:lnTo>
                  <a:lnTo>
                    <a:pt x="18886" y="2848"/>
                  </a:lnTo>
                  <a:lnTo>
                    <a:pt x="25914" y="3203"/>
                  </a:lnTo>
                  <a:lnTo>
                    <a:pt x="26050" y="495"/>
                  </a:lnTo>
                  <a:lnTo>
                    <a:pt x="16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7548160" y="4415945"/>
              <a:ext cx="405632" cy="408645"/>
            </a:xfrm>
            <a:custGeom>
              <a:avLst/>
              <a:gdLst/>
              <a:ahLst/>
              <a:cxnLst/>
              <a:rect l="l" t="t" r="r" b="b"/>
              <a:pathLst>
                <a:path w="17503" h="17633" extrusionOk="0">
                  <a:moveTo>
                    <a:pt x="1952" y="0"/>
                  </a:moveTo>
                  <a:lnTo>
                    <a:pt x="1" y="1934"/>
                  </a:lnTo>
                  <a:lnTo>
                    <a:pt x="15549" y="17632"/>
                  </a:lnTo>
                  <a:lnTo>
                    <a:pt x="17503" y="15697"/>
                  </a:lnTo>
                  <a:lnTo>
                    <a:pt x="19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7040100" y="2726850"/>
              <a:ext cx="1773823" cy="1773823"/>
            </a:xfrm>
            <a:custGeom>
              <a:avLst/>
              <a:gdLst/>
              <a:ahLst/>
              <a:cxnLst/>
              <a:rect l="l" t="t" r="r" b="b"/>
              <a:pathLst>
                <a:path w="39924" h="39924" extrusionOk="0">
                  <a:moveTo>
                    <a:pt x="19962" y="1281"/>
                  </a:moveTo>
                  <a:lnTo>
                    <a:pt x="38647" y="19962"/>
                  </a:lnTo>
                  <a:lnTo>
                    <a:pt x="19962" y="38645"/>
                  </a:lnTo>
                  <a:lnTo>
                    <a:pt x="1281" y="19962"/>
                  </a:lnTo>
                  <a:lnTo>
                    <a:pt x="19962" y="1281"/>
                  </a:lnTo>
                  <a:close/>
                  <a:moveTo>
                    <a:pt x="19962" y="1"/>
                  </a:moveTo>
                  <a:lnTo>
                    <a:pt x="1" y="19962"/>
                  </a:lnTo>
                  <a:lnTo>
                    <a:pt x="19962" y="39924"/>
                  </a:lnTo>
                  <a:lnTo>
                    <a:pt x="39924" y="19962"/>
                  </a:lnTo>
                  <a:lnTo>
                    <a:pt x="199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7124597" y="3738458"/>
              <a:ext cx="671625" cy="563748"/>
            </a:xfrm>
            <a:custGeom>
              <a:avLst/>
              <a:gdLst/>
              <a:ahLst/>
              <a:cxnLst/>
              <a:rect l="l" t="t" r="r" b="b"/>
              <a:pathLst>
                <a:path w="20985" h="17613" extrusionOk="0">
                  <a:moveTo>
                    <a:pt x="12329" y="0"/>
                  </a:moveTo>
                  <a:cubicBezTo>
                    <a:pt x="9995" y="0"/>
                    <a:pt x="7644" y="745"/>
                    <a:pt x="5655" y="2282"/>
                  </a:cubicBezTo>
                  <a:cubicBezTo>
                    <a:pt x="879" y="5974"/>
                    <a:pt x="0" y="12837"/>
                    <a:pt x="3690" y="17613"/>
                  </a:cubicBezTo>
                  <a:lnTo>
                    <a:pt x="20985" y="4246"/>
                  </a:lnTo>
                  <a:cubicBezTo>
                    <a:pt x="18831" y="1460"/>
                    <a:pt x="15598" y="0"/>
                    <a:pt x="123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7335398" y="3918516"/>
              <a:ext cx="361016" cy="328909"/>
            </a:xfrm>
            <a:custGeom>
              <a:avLst/>
              <a:gdLst/>
              <a:ahLst/>
              <a:cxnLst/>
              <a:rect l="l" t="t" r="r" b="b"/>
              <a:pathLst>
                <a:path w="11280" h="10276" extrusionOk="0">
                  <a:moveTo>
                    <a:pt x="5640" y="0"/>
                  </a:moveTo>
                  <a:cubicBezTo>
                    <a:pt x="4325" y="0"/>
                    <a:pt x="3010" y="502"/>
                    <a:pt x="2007" y="1505"/>
                  </a:cubicBezTo>
                  <a:cubicBezTo>
                    <a:pt x="0" y="3512"/>
                    <a:pt x="0" y="6765"/>
                    <a:pt x="2007" y="8771"/>
                  </a:cubicBezTo>
                  <a:cubicBezTo>
                    <a:pt x="3010" y="9774"/>
                    <a:pt x="4325" y="10276"/>
                    <a:pt x="5640" y="10276"/>
                  </a:cubicBezTo>
                  <a:cubicBezTo>
                    <a:pt x="6955" y="10276"/>
                    <a:pt x="8270" y="9774"/>
                    <a:pt x="9273" y="8771"/>
                  </a:cubicBezTo>
                  <a:cubicBezTo>
                    <a:pt x="11279" y="6765"/>
                    <a:pt x="11279" y="3512"/>
                    <a:pt x="9273" y="1505"/>
                  </a:cubicBezTo>
                  <a:cubicBezTo>
                    <a:pt x="8270" y="502"/>
                    <a:pt x="6955" y="0"/>
                    <a:pt x="5640" y="0"/>
                  </a:cubicBezTo>
                  <a:close/>
                </a:path>
              </a:pathLst>
            </a:custGeom>
            <a:solidFill>
              <a:srgbClr val="FF8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" name="Google Shape;117;p7"/>
          <p:cNvSpPr txBox="1">
            <a:spLocks noGrp="1"/>
          </p:cNvSpPr>
          <p:nvPr>
            <p:ph type="body" idx="1"/>
          </p:nvPr>
        </p:nvSpPr>
        <p:spPr>
          <a:xfrm>
            <a:off x="720425" y="1962975"/>
            <a:ext cx="4063200" cy="18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600"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ONLY_1">
    <p:bg>
      <p:bgPr>
        <a:solidFill>
          <a:schemeClr val="accen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title" idx="2"/>
          </p:nvPr>
        </p:nvSpPr>
        <p:spPr>
          <a:xfrm>
            <a:off x="1807313" y="1837918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subTitle" idx="1"/>
          </p:nvPr>
        </p:nvSpPr>
        <p:spPr>
          <a:xfrm>
            <a:off x="1807313" y="2157541"/>
            <a:ext cx="236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title" idx="3"/>
          </p:nvPr>
        </p:nvSpPr>
        <p:spPr>
          <a:xfrm>
            <a:off x="4967588" y="1837918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subTitle" idx="4"/>
          </p:nvPr>
        </p:nvSpPr>
        <p:spPr>
          <a:xfrm>
            <a:off x="4967588" y="2157541"/>
            <a:ext cx="236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title" idx="5" hasCustomPrompt="1"/>
          </p:nvPr>
        </p:nvSpPr>
        <p:spPr>
          <a:xfrm>
            <a:off x="2302013" y="1301275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4" name="Google Shape;164;p13"/>
          <p:cNvSpPr txBox="1">
            <a:spLocks noGrp="1"/>
          </p:cNvSpPr>
          <p:nvPr>
            <p:ph type="title" idx="6" hasCustomPrompt="1"/>
          </p:nvPr>
        </p:nvSpPr>
        <p:spPr>
          <a:xfrm>
            <a:off x="5462288" y="1301275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5" name="Google Shape;165;p13"/>
          <p:cNvSpPr txBox="1">
            <a:spLocks noGrp="1"/>
          </p:cNvSpPr>
          <p:nvPr>
            <p:ph type="title" idx="7"/>
          </p:nvPr>
        </p:nvSpPr>
        <p:spPr>
          <a:xfrm>
            <a:off x="1807313" y="3594868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8"/>
          </p:nvPr>
        </p:nvSpPr>
        <p:spPr>
          <a:xfrm>
            <a:off x="1807313" y="3914491"/>
            <a:ext cx="236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9"/>
          </p:nvPr>
        </p:nvSpPr>
        <p:spPr>
          <a:xfrm>
            <a:off x="4967588" y="3594868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3"/>
          </p:nvPr>
        </p:nvSpPr>
        <p:spPr>
          <a:xfrm>
            <a:off x="4967588" y="3914491"/>
            <a:ext cx="236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 idx="14" hasCustomPrompt="1"/>
          </p:nvPr>
        </p:nvSpPr>
        <p:spPr>
          <a:xfrm>
            <a:off x="2302013" y="3058225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5" hasCustomPrompt="1"/>
          </p:nvPr>
        </p:nvSpPr>
        <p:spPr>
          <a:xfrm>
            <a:off x="5462288" y="3058225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None/>
              <a:defRPr sz="2400">
                <a:solidFill>
                  <a:srgbClr val="FF834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/>
          <p:nvPr/>
        </p:nvSpPr>
        <p:spPr>
          <a:xfrm rot="5400000">
            <a:off x="8545519" y="4433433"/>
            <a:ext cx="550493" cy="550356"/>
          </a:xfrm>
          <a:custGeom>
            <a:avLst/>
            <a:gdLst/>
            <a:ahLst/>
            <a:cxnLst/>
            <a:rect l="l" t="t" r="r" b="b"/>
            <a:pathLst>
              <a:path w="8032" h="8030" extrusionOk="0">
                <a:moveTo>
                  <a:pt x="4015" y="1374"/>
                </a:moveTo>
                <a:lnTo>
                  <a:pt x="4015" y="1376"/>
                </a:lnTo>
                <a:cubicBezTo>
                  <a:pt x="5472" y="1376"/>
                  <a:pt x="6656" y="2560"/>
                  <a:pt x="6656" y="4015"/>
                </a:cubicBezTo>
                <a:cubicBezTo>
                  <a:pt x="6656" y="5471"/>
                  <a:pt x="5471" y="6655"/>
                  <a:pt x="4015" y="6655"/>
                </a:cubicBezTo>
                <a:cubicBezTo>
                  <a:pt x="2560" y="6655"/>
                  <a:pt x="1376" y="5471"/>
                  <a:pt x="1376" y="4015"/>
                </a:cubicBezTo>
                <a:cubicBezTo>
                  <a:pt x="1376" y="2560"/>
                  <a:pt x="2560" y="1374"/>
                  <a:pt x="4015" y="1374"/>
                </a:cubicBezTo>
                <a:close/>
                <a:moveTo>
                  <a:pt x="4015" y="1"/>
                </a:moveTo>
                <a:cubicBezTo>
                  <a:pt x="1801" y="1"/>
                  <a:pt x="1" y="1802"/>
                  <a:pt x="1" y="4015"/>
                </a:cubicBezTo>
                <a:cubicBezTo>
                  <a:pt x="1" y="6229"/>
                  <a:pt x="1801" y="8030"/>
                  <a:pt x="4015" y="8030"/>
                </a:cubicBezTo>
                <a:cubicBezTo>
                  <a:pt x="6229" y="8030"/>
                  <a:pt x="8031" y="6229"/>
                  <a:pt x="8031" y="4015"/>
                </a:cubicBezTo>
                <a:cubicBezTo>
                  <a:pt x="8031" y="1802"/>
                  <a:pt x="6229" y="1"/>
                  <a:pt x="40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3"/>
          <p:cNvSpPr/>
          <p:nvPr/>
        </p:nvSpPr>
        <p:spPr>
          <a:xfrm rot="5400000">
            <a:off x="8992827" y="3890313"/>
            <a:ext cx="286144" cy="275384"/>
          </a:xfrm>
          <a:custGeom>
            <a:avLst/>
            <a:gdLst/>
            <a:ahLst/>
            <a:cxnLst/>
            <a:rect l="l" t="t" r="r" b="b"/>
            <a:pathLst>
              <a:path w="4175" h="4018" extrusionOk="0">
                <a:moveTo>
                  <a:pt x="2166" y="689"/>
                </a:moveTo>
                <a:cubicBezTo>
                  <a:pt x="2896" y="691"/>
                  <a:pt x="3487" y="1280"/>
                  <a:pt x="3487" y="2010"/>
                </a:cubicBezTo>
                <a:cubicBezTo>
                  <a:pt x="3487" y="2543"/>
                  <a:pt x="3166" y="3025"/>
                  <a:pt x="2672" y="3229"/>
                </a:cubicBezTo>
                <a:cubicBezTo>
                  <a:pt x="2509" y="3297"/>
                  <a:pt x="2338" y="3330"/>
                  <a:pt x="2168" y="3330"/>
                </a:cubicBezTo>
                <a:cubicBezTo>
                  <a:pt x="1824" y="3330"/>
                  <a:pt x="1487" y="3196"/>
                  <a:pt x="1235" y="2943"/>
                </a:cubicBezTo>
                <a:cubicBezTo>
                  <a:pt x="856" y="2566"/>
                  <a:pt x="743" y="1999"/>
                  <a:pt x="947" y="1505"/>
                </a:cubicBezTo>
                <a:cubicBezTo>
                  <a:pt x="1151" y="1012"/>
                  <a:pt x="1633" y="689"/>
                  <a:pt x="2166" y="689"/>
                </a:cubicBezTo>
                <a:close/>
                <a:moveTo>
                  <a:pt x="2167" y="1"/>
                </a:moveTo>
                <a:cubicBezTo>
                  <a:pt x="1645" y="1"/>
                  <a:pt x="1131" y="205"/>
                  <a:pt x="746" y="590"/>
                </a:cubicBezTo>
                <a:cubicBezTo>
                  <a:pt x="173" y="1163"/>
                  <a:pt x="1" y="2027"/>
                  <a:pt x="311" y="2778"/>
                </a:cubicBezTo>
                <a:cubicBezTo>
                  <a:pt x="623" y="3528"/>
                  <a:pt x="1355" y="4018"/>
                  <a:pt x="2166" y="4018"/>
                </a:cubicBezTo>
                <a:cubicBezTo>
                  <a:pt x="3275" y="4016"/>
                  <a:pt x="4174" y="3118"/>
                  <a:pt x="4174" y="2010"/>
                </a:cubicBezTo>
                <a:cubicBezTo>
                  <a:pt x="4174" y="1197"/>
                  <a:pt x="3686" y="464"/>
                  <a:pt x="2936" y="154"/>
                </a:cubicBezTo>
                <a:cubicBezTo>
                  <a:pt x="2687" y="51"/>
                  <a:pt x="2426" y="1"/>
                  <a:pt x="21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3"/>
          <p:cNvSpPr/>
          <p:nvPr/>
        </p:nvSpPr>
        <p:spPr>
          <a:xfrm rot="5400000">
            <a:off x="8423304" y="-191359"/>
            <a:ext cx="397669" cy="382715"/>
          </a:xfrm>
          <a:custGeom>
            <a:avLst/>
            <a:gdLst/>
            <a:ahLst/>
            <a:cxnLst/>
            <a:rect l="l" t="t" r="r" b="b"/>
            <a:pathLst>
              <a:path w="4175" h="4018" extrusionOk="0">
                <a:moveTo>
                  <a:pt x="2166" y="689"/>
                </a:moveTo>
                <a:cubicBezTo>
                  <a:pt x="2896" y="691"/>
                  <a:pt x="3487" y="1280"/>
                  <a:pt x="3487" y="2010"/>
                </a:cubicBezTo>
                <a:cubicBezTo>
                  <a:pt x="3487" y="2543"/>
                  <a:pt x="3166" y="3025"/>
                  <a:pt x="2672" y="3229"/>
                </a:cubicBezTo>
                <a:cubicBezTo>
                  <a:pt x="2509" y="3297"/>
                  <a:pt x="2338" y="3330"/>
                  <a:pt x="2168" y="3330"/>
                </a:cubicBezTo>
                <a:cubicBezTo>
                  <a:pt x="1824" y="3330"/>
                  <a:pt x="1487" y="3196"/>
                  <a:pt x="1235" y="2943"/>
                </a:cubicBezTo>
                <a:cubicBezTo>
                  <a:pt x="856" y="2566"/>
                  <a:pt x="743" y="1999"/>
                  <a:pt x="947" y="1505"/>
                </a:cubicBezTo>
                <a:cubicBezTo>
                  <a:pt x="1151" y="1012"/>
                  <a:pt x="1633" y="689"/>
                  <a:pt x="2166" y="689"/>
                </a:cubicBezTo>
                <a:close/>
                <a:moveTo>
                  <a:pt x="2167" y="1"/>
                </a:moveTo>
                <a:cubicBezTo>
                  <a:pt x="1645" y="1"/>
                  <a:pt x="1131" y="205"/>
                  <a:pt x="746" y="590"/>
                </a:cubicBezTo>
                <a:cubicBezTo>
                  <a:pt x="173" y="1163"/>
                  <a:pt x="1" y="2027"/>
                  <a:pt x="311" y="2778"/>
                </a:cubicBezTo>
                <a:cubicBezTo>
                  <a:pt x="623" y="3528"/>
                  <a:pt x="1355" y="4018"/>
                  <a:pt x="2166" y="4018"/>
                </a:cubicBezTo>
                <a:cubicBezTo>
                  <a:pt x="3275" y="4016"/>
                  <a:pt x="4174" y="3118"/>
                  <a:pt x="4174" y="2010"/>
                </a:cubicBezTo>
                <a:cubicBezTo>
                  <a:pt x="4174" y="1197"/>
                  <a:pt x="3686" y="464"/>
                  <a:pt x="2936" y="154"/>
                </a:cubicBezTo>
                <a:cubicBezTo>
                  <a:pt x="2687" y="51"/>
                  <a:pt x="2426" y="1"/>
                  <a:pt x="216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3"/>
          <p:cNvSpPr/>
          <p:nvPr/>
        </p:nvSpPr>
        <p:spPr>
          <a:xfrm>
            <a:off x="8575585" y="1873974"/>
            <a:ext cx="1276370" cy="1276370"/>
          </a:xfrm>
          <a:custGeom>
            <a:avLst/>
            <a:gdLst/>
            <a:ahLst/>
            <a:cxnLst/>
            <a:rect l="l" t="t" r="r" b="b"/>
            <a:pathLst>
              <a:path w="39924" h="39924" extrusionOk="0">
                <a:moveTo>
                  <a:pt x="19962" y="1281"/>
                </a:moveTo>
                <a:lnTo>
                  <a:pt x="38647" y="19962"/>
                </a:lnTo>
                <a:lnTo>
                  <a:pt x="19962" y="38645"/>
                </a:lnTo>
                <a:lnTo>
                  <a:pt x="1281" y="19962"/>
                </a:lnTo>
                <a:lnTo>
                  <a:pt x="19962" y="1281"/>
                </a:lnTo>
                <a:close/>
                <a:moveTo>
                  <a:pt x="19962" y="1"/>
                </a:moveTo>
                <a:lnTo>
                  <a:pt x="1" y="19962"/>
                </a:lnTo>
                <a:lnTo>
                  <a:pt x="19962" y="39924"/>
                </a:lnTo>
                <a:lnTo>
                  <a:pt x="39924" y="19962"/>
                </a:lnTo>
                <a:lnTo>
                  <a:pt x="1996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3"/>
          <p:cNvSpPr/>
          <p:nvPr/>
        </p:nvSpPr>
        <p:spPr>
          <a:xfrm rot="5400000">
            <a:off x="-296657" y="3642066"/>
            <a:ext cx="593330" cy="571028"/>
          </a:xfrm>
          <a:custGeom>
            <a:avLst/>
            <a:gdLst/>
            <a:ahLst/>
            <a:cxnLst/>
            <a:rect l="l" t="t" r="r" b="b"/>
            <a:pathLst>
              <a:path w="4175" h="4018" extrusionOk="0">
                <a:moveTo>
                  <a:pt x="2166" y="689"/>
                </a:moveTo>
                <a:cubicBezTo>
                  <a:pt x="2896" y="691"/>
                  <a:pt x="3487" y="1280"/>
                  <a:pt x="3487" y="2010"/>
                </a:cubicBezTo>
                <a:cubicBezTo>
                  <a:pt x="3487" y="2543"/>
                  <a:pt x="3166" y="3025"/>
                  <a:pt x="2672" y="3229"/>
                </a:cubicBezTo>
                <a:cubicBezTo>
                  <a:pt x="2509" y="3297"/>
                  <a:pt x="2338" y="3330"/>
                  <a:pt x="2168" y="3330"/>
                </a:cubicBezTo>
                <a:cubicBezTo>
                  <a:pt x="1824" y="3330"/>
                  <a:pt x="1487" y="3196"/>
                  <a:pt x="1235" y="2943"/>
                </a:cubicBezTo>
                <a:cubicBezTo>
                  <a:pt x="856" y="2566"/>
                  <a:pt x="743" y="1999"/>
                  <a:pt x="947" y="1505"/>
                </a:cubicBezTo>
                <a:cubicBezTo>
                  <a:pt x="1151" y="1012"/>
                  <a:pt x="1633" y="689"/>
                  <a:pt x="2166" y="689"/>
                </a:cubicBezTo>
                <a:close/>
                <a:moveTo>
                  <a:pt x="2167" y="1"/>
                </a:moveTo>
                <a:cubicBezTo>
                  <a:pt x="1645" y="1"/>
                  <a:pt x="1131" y="205"/>
                  <a:pt x="746" y="590"/>
                </a:cubicBezTo>
                <a:cubicBezTo>
                  <a:pt x="173" y="1163"/>
                  <a:pt x="1" y="2027"/>
                  <a:pt x="311" y="2778"/>
                </a:cubicBezTo>
                <a:cubicBezTo>
                  <a:pt x="623" y="3528"/>
                  <a:pt x="1355" y="4018"/>
                  <a:pt x="2166" y="4018"/>
                </a:cubicBezTo>
                <a:cubicBezTo>
                  <a:pt x="3275" y="4016"/>
                  <a:pt x="4174" y="3118"/>
                  <a:pt x="4174" y="2010"/>
                </a:cubicBezTo>
                <a:cubicBezTo>
                  <a:pt x="4174" y="1197"/>
                  <a:pt x="3686" y="464"/>
                  <a:pt x="2936" y="154"/>
                </a:cubicBezTo>
                <a:cubicBezTo>
                  <a:pt x="2687" y="51"/>
                  <a:pt x="2426" y="1"/>
                  <a:pt x="216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3"/>
          <p:cNvSpPr/>
          <p:nvPr/>
        </p:nvSpPr>
        <p:spPr>
          <a:xfrm rot="10800000">
            <a:off x="-186094" y="4681648"/>
            <a:ext cx="623174" cy="626224"/>
          </a:xfrm>
          <a:custGeom>
            <a:avLst/>
            <a:gdLst/>
            <a:ahLst/>
            <a:cxnLst/>
            <a:rect l="l" t="t" r="r" b="b"/>
            <a:pathLst>
              <a:path w="15525" h="15601" extrusionOk="0">
                <a:moveTo>
                  <a:pt x="860" y="1"/>
                </a:moveTo>
                <a:cubicBezTo>
                  <a:pt x="384" y="1"/>
                  <a:pt x="0" y="385"/>
                  <a:pt x="0" y="860"/>
                </a:cubicBezTo>
                <a:lnTo>
                  <a:pt x="0" y="14741"/>
                </a:lnTo>
                <a:cubicBezTo>
                  <a:pt x="0" y="15217"/>
                  <a:pt x="384" y="15601"/>
                  <a:pt x="860" y="15601"/>
                </a:cubicBezTo>
                <a:cubicBezTo>
                  <a:pt x="931" y="15601"/>
                  <a:pt x="1003" y="15591"/>
                  <a:pt x="1073" y="15574"/>
                </a:cubicBezTo>
                <a:lnTo>
                  <a:pt x="14789" y="12049"/>
                </a:lnTo>
                <a:cubicBezTo>
                  <a:pt x="15249" y="11930"/>
                  <a:pt x="15525" y="11463"/>
                  <a:pt x="15406" y="11003"/>
                </a:cubicBezTo>
                <a:cubicBezTo>
                  <a:pt x="15307" y="10615"/>
                  <a:pt x="14958" y="10358"/>
                  <a:pt x="14575" y="10358"/>
                </a:cubicBezTo>
                <a:cubicBezTo>
                  <a:pt x="14505" y="10358"/>
                  <a:pt x="14433" y="10367"/>
                  <a:pt x="14362" y="10385"/>
                </a:cubicBezTo>
                <a:lnTo>
                  <a:pt x="1718" y="13635"/>
                </a:lnTo>
                <a:lnTo>
                  <a:pt x="1718" y="860"/>
                </a:lnTo>
                <a:cubicBezTo>
                  <a:pt x="1718" y="385"/>
                  <a:pt x="1334" y="1"/>
                  <a:pt x="86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3"/>
          <p:cNvSpPr/>
          <p:nvPr/>
        </p:nvSpPr>
        <p:spPr>
          <a:xfrm rot="5400000">
            <a:off x="647742" y="4685011"/>
            <a:ext cx="178721" cy="172001"/>
          </a:xfrm>
          <a:custGeom>
            <a:avLst/>
            <a:gdLst/>
            <a:ahLst/>
            <a:cxnLst/>
            <a:rect l="l" t="t" r="r" b="b"/>
            <a:pathLst>
              <a:path w="4175" h="4018" extrusionOk="0">
                <a:moveTo>
                  <a:pt x="2166" y="689"/>
                </a:moveTo>
                <a:cubicBezTo>
                  <a:pt x="2896" y="691"/>
                  <a:pt x="3487" y="1280"/>
                  <a:pt x="3487" y="2010"/>
                </a:cubicBezTo>
                <a:cubicBezTo>
                  <a:pt x="3487" y="2543"/>
                  <a:pt x="3166" y="3025"/>
                  <a:pt x="2672" y="3229"/>
                </a:cubicBezTo>
                <a:cubicBezTo>
                  <a:pt x="2509" y="3297"/>
                  <a:pt x="2338" y="3330"/>
                  <a:pt x="2168" y="3330"/>
                </a:cubicBezTo>
                <a:cubicBezTo>
                  <a:pt x="1824" y="3330"/>
                  <a:pt x="1487" y="3196"/>
                  <a:pt x="1235" y="2943"/>
                </a:cubicBezTo>
                <a:cubicBezTo>
                  <a:pt x="856" y="2566"/>
                  <a:pt x="743" y="1999"/>
                  <a:pt x="947" y="1505"/>
                </a:cubicBezTo>
                <a:cubicBezTo>
                  <a:pt x="1151" y="1012"/>
                  <a:pt x="1633" y="689"/>
                  <a:pt x="2166" y="689"/>
                </a:cubicBezTo>
                <a:close/>
                <a:moveTo>
                  <a:pt x="2167" y="1"/>
                </a:moveTo>
                <a:cubicBezTo>
                  <a:pt x="1645" y="1"/>
                  <a:pt x="1131" y="205"/>
                  <a:pt x="746" y="590"/>
                </a:cubicBezTo>
                <a:cubicBezTo>
                  <a:pt x="173" y="1163"/>
                  <a:pt x="1" y="2027"/>
                  <a:pt x="311" y="2778"/>
                </a:cubicBezTo>
                <a:cubicBezTo>
                  <a:pt x="623" y="3528"/>
                  <a:pt x="1355" y="4018"/>
                  <a:pt x="2166" y="4018"/>
                </a:cubicBezTo>
                <a:cubicBezTo>
                  <a:pt x="3275" y="4016"/>
                  <a:pt x="4174" y="3118"/>
                  <a:pt x="4174" y="2010"/>
                </a:cubicBezTo>
                <a:cubicBezTo>
                  <a:pt x="4174" y="1197"/>
                  <a:pt x="3686" y="464"/>
                  <a:pt x="2936" y="154"/>
                </a:cubicBezTo>
                <a:cubicBezTo>
                  <a:pt x="2687" y="51"/>
                  <a:pt x="2426" y="1"/>
                  <a:pt x="21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 b="1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mprima"/>
              <a:buChar char="●"/>
              <a:defRPr sz="1800"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○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■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●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○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■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●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prima"/>
              <a:buChar char="○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mprima"/>
              <a:buChar char="■"/>
              <a:defRPr>
                <a:solidFill>
                  <a:schemeClr val="dk1"/>
                </a:solidFill>
                <a:latin typeface="Imprima"/>
                <a:ea typeface="Imprima"/>
                <a:cs typeface="Imprima"/>
                <a:sym typeface="Imprim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8"/>
          <p:cNvSpPr txBox="1">
            <a:spLocks noGrp="1"/>
          </p:cNvSpPr>
          <p:nvPr>
            <p:ph type="ctrTitle"/>
          </p:nvPr>
        </p:nvSpPr>
        <p:spPr>
          <a:xfrm>
            <a:off x="1846667" y="0"/>
            <a:ext cx="69963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FPT APTECH  EDUCATION</a:t>
            </a:r>
            <a:endParaRPr sz="2800" dirty="0"/>
          </a:p>
        </p:txBody>
      </p:sp>
      <p:sp>
        <p:nvSpPr>
          <p:cNvPr id="386" name="Google Shape;386;p28"/>
          <p:cNvSpPr txBox="1">
            <a:spLocks noGrp="1"/>
          </p:cNvSpPr>
          <p:nvPr>
            <p:ph type="subTitle" idx="1"/>
          </p:nvPr>
        </p:nvSpPr>
        <p:spPr>
          <a:xfrm>
            <a:off x="996176" y="3005206"/>
            <a:ext cx="4837304" cy="4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Giảng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: Mr. </a:t>
            </a:r>
            <a:r>
              <a:rPr lang="en-US" dirty="0" err="1"/>
              <a:t>Nguyễn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Quảng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nhóm</a:t>
            </a:r>
            <a:r>
              <a:rPr lang="en-US" dirty="0"/>
              <a:t> 4:  Trần </a:t>
            </a:r>
            <a:r>
              <a:rPr lang="en-US" dirty="0" err="1"/>
              <a:t>Bá</a:t>
            </a:r>
            <a:r>
              <a:rPr lang="en-US" dirty="0"/>
              <a:t> Vinh (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trưởng</a:t>
            </a:r>
            <a:r>
              <a:rPr lang="en-US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	   </a:t>
            </a:r>
            <a:r>
              <a:rPr lang="en-US" dirty="0" err="1"/>
              <a:t>Đỗ</a:t>
            </a:r>
            <a:r>
              <a:rPr lang="en-US" dirty="0"/>
              <a:t> </a:t>
            </a:r>
            <a:r>
              <a:rPr lang="en-US" dirty="0" err="1"/>
              <a:t>Đức</a:t>
            </a:r>
            <a:r>
              <a:rPr lang="en-US" dirty="0"/>
              <a:t> </a:t>
            </a:r>
            <a:r>
              <a:rPr lang="en-US" dirty="0" err="1"/>
              <a:t>Thắng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	   Lê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Hồng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	   </a:t>
            </a:r>
            <a:r>
              <a:rPr lang="en-US" dirty="0" err="1"/>
              <a:t>Vũ</a:t>
            </a:r>
            <a:r>
              <a:rPr lang="en-US" dirty="0"/>
              <a:t> </a:t>
            </a:r>
            <a:r>
              <a:rPr lang="en-US" dirty="0" err="1"/>
              <a:t>Hồng</a:t>
            </a:r>
            <a:r>
              <a:rPr lang="en-US" dirty="0"/>
              <a:t> </a:t>
            </a:r>
            <a:r>
              <a:rPr lang="en-US" dirty="0" err="1"/>
              <a:t>Quân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	   Trần </a:t>
            </a:r>
            <a:r>
              <a:rPr lang="en-US" dirty="0" err="1"/>
              <a:t>Ngọc</a:t>
            </a:r>
            <a:r>
              <a:rPr lang="en-US" dirty="0"/>
              <a:t> </a:t>
            </a:r>
            <a:r>
              <a:rPr lang="en-US" dirty="0" err="1"/>
              <a:t>Thiện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385;p28">
            <a:extLst>
              <a:ext uri="{FF2B5EF4-FFF2-40B4-BE49-F238E27FC236}">
                <a16:creationId xmlns:a16="http://schemas.microsoft.com/office/drawing/2014/main" id="{6BAD39ED-3081-435D-BB32-0E66D91FBDFA}"/>
              </a:ext>
            </a:extLst>
          </p:cNvPr>
          <p:cNvSpPr txBox="1">
            <a:spLocks/>
          </p:cNvSpPr>
          <p:nvPr/>
        </p:nvSpPr>
        <p:spPr>
          <a:xfrm>
            <a:off x="996176" y="1779150"/>
            <a:ext cx="6996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Viga"/>
              <a:buNone/>
              <a:defRPr sz="4200" b="1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Viga"/>
              <a:buNone/>
              <a:defRPr sz="5200" b="0" i="0" u="none" strike="noStrike" cap="none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-US" dirty="0"/>
              <a:t>DURABLE FURNITURE </a:t>
            </a:r>
            <a:r>
              <a:rPr lang="en-US" dirty="0" err="1"/>
              <a:t>eProject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651102" y="1255838"/>
            <a:ext cx="7572636" cy="2816289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lực</a:t>
            </a:r>
            <a:r>
              <a:rPr lang="en-US" dirty="0"/>
              <a:t> design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hạn</a:t>
            </a:r>
            <a:r>
              <a:rPr lang="en-US" dirty="0"/>
              <a:t> =&gt;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design + check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hd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xuyên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lực</a:t>
            </a:r>
            <a:r>
              <a:rPr lang="en-US" dirty="0"/>
              <a:t> code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hạn</a:t>
            </a:r>
            <a:r>
              <a:rPr lang="en-US" dirty="0"/>
              <a:t> =&gt; </a:t>
            </a:r>
            <a:r>
              <a:rPr lang="en-US" dirty="0" err="1"/>
              <a:t>lược</a:t>
            </a:r>
            <a:r>
              <a:rPr lang="en-US" dirty="0"/>
              <a:t> </a:t>
            </a:r>
            <a:r>
              <a:rPr lang="en-US" dirty="0" err="1"/>
              <a:t>bớt</a:t>
            </a:r>
            <a:r>
              <a:rPr lang="en-US" dirty="0"/>
              <a:t> +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Trễ</a:t>
            </a:r>
            <a:r>
              <a:rPr lang="en-US" dirty="0"/>
              <a:t> deadline =&gt;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xong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xong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khăn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=&gt;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khảo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+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/>
              <a:t>lớp</a:t>
            </a:r>
            <a:endParaRPr lang="en-US"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Khó khăn &amp; hướng giải quyết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2615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 idx="2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&amp; Ý </a:t>
            </a:r>
            <a:r>
              <a:rPr lang="en-US" dirty="0" err="1"/>
              <a:t>nghĩa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5669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1. Trang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bởi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sections </a:t>
            </a:r>
            <a:r>
              <a:rPr lang="en-US" dirty="0" err="1"/>
              <a:t>với</a:t>
            </a:r>
            <a:r>
              <a:rPr lang="en-US" dirty="0"/>
              <a:t> logo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Kết quả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262B43-77AC-444D-968C-EE1936B90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5" y="1772252"/>
            <a:ext cx="3851575" cy="24072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3F890-9EE5-476B-B165-5F440E8FA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2625" y="1772252"/>
            <a:ext cx="3851572" cy="240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747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2. Trang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thất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C1274F-BA99-4B71-8ABB-FC26A566C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7" y="1719104"/>
            <a:ext cx="4765973" cy="297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70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3. Trang web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menu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, </a:t>
            </a:r>
            <a:r>
              <a:rPr lang="en-US" dirty="0" err="1"/>
              <a:t>vị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70DB34-F39A-44C5-9019-1542A872F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5" y="1792976"/>
            <a:ext cx="4887895" cy="305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825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4.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chia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user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chọn</a:t>
            </a:r>
            <a:endParaRPr lang="en-US" dirty="0"/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BB5B02-6921-4606-A9A2-CEBA35FE6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5" y="1590425"/>
            <a:ext cx="4972880" cy="310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74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5. Khi user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kì</a:t>
            </a:r>
            <a:r>
              <a:rPr lang="en-US" dirty="0"/>
              <a:t>, </a:t>
            </a:r>
            <a:r>
              <a:rPr lang="en-US" dirty="0" err="1"/>
              <a:t>một</a:t>
            </a:r>
            <a:r>
              <a:rPr lang="en-US" dirty="0"/>
              <a:t> list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ra.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9EA13-FB5D-43AF-ABF6-560B30E2F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5" y="1848798"/>
            <a:ext cx="4789610" cy="299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25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6.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tóm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1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1 </a:t>
            </a:r>
            <a:r>
              <a:rPr lang="en-US" dirty="0" err="1"/>
              <a:t>trang</a:t>
            </a:r>
            <a:r>
              <a:rPr lang="en-US" dirty="0"/>
              <a:t> web,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nằm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1 file word </a:t>
            </a:r>
            <a:r>
              <a:rPr lang="en-US" dirty="0" err="1"/>
              <a:t>mà</a:t>
            </a:r>
            <a:r>
              <a:rPr lang="en-US" dirty="0"/>
              <a:t> user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download </a:t>
            </a:r>
            <a:r>
              <a:rPr lang="en-US" dirty="0" err="1"/>
              <a:t>được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D2C4C2-F381-4A88-812A-0080BB8BD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98" y="1953445"/>
            <a:ext cx="4067202" cy="2542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E6CEC8-A322-4D38-BD75-5F5676469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273" y="1953445"/>
            <a:ext cx="4017848" cy="251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62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017725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7.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lang="en-US" dirty="0"/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AABC11-854C-4652-BAE8-FF26D425A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02" y="1610457"/>
            <a:ext cx="4847490" cy="3029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233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898137"/>
            <a:ext cx="7106839" cy="780225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8. Trang contact us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ty ,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1 email </a:t>
            </a:r>
            <a:r>
              <a:rPr lang="en-US" dirty="0" err="1"/>
              <a:t>khi</a:t>
            </a:r>
            <a:r>
              <a:rPr lang="en-US" dirty="0"/>
              <a:t> click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local mail client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en-US" dirty="0"/>
          </a:p>
          <a:p>
            <a:pPr marL="0" indent="0">
              <a:buNone/>
            </a:pPr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Giải pháp đáp ứng yêu cầu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42F0B3-BA90-4FC0-B136-8E50AC14A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5" y="1678362"/>
            <a:ext cx="4871874" cy="304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71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0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Mục lục</a:t>
            </a:r>
            <a:endParaRPr dirty="0"/>
          </a:p>
        </p:txBody>
      </p:sp>
      <p:sp>
        <p:nvSpPr>
          <p:cNvPr id="402" name="Google Shape;402;p30"/>
          <p:cNvSpPr txBox="1">
            <a:spLocks noGrp="1"/>
          </p:cNvSpPr>
          <p:nvPr>
            <p:ph type="title" idx="2"/>
          </p:nvPr>
        </p:nvSpPr>
        <p:spPr>
          <a:xfrm>
            <a:off x="1807312" y="1545970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Giới thiệu về đề tài</a:t>
            </a:r>
            <a:endParaRPr dirty="0"/>
          </a:p>
        </p:txBody>
      </p:sp>
      <p:sp>
        <p:nvSpPr>
          <p:cNvPr id="403" name="Google Shape;403;p30"/>
          <p:cNvSpPr txBox="1">
            <a:spLocks noGrp="1"/>
          </p:cNvSpPr>
          <p:nvPr>
            <p:ph type="title" idx="3"/>
          </p:nvPr>
        </p:nvSpPr>
        <p:spPr>
          <a:xfrm>
            <a:off x="4967590" y="1542108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Phân tích đề tài</a:t>
            </a:r>
            <a:endParaRPr dirty="0"/>
          </a:p>
        </p:txBody>
      </p:sp>
      <p:sp>
        <p:nvSpPr>
          <p:cNvPr id="405" name="Google Shape;405;p30"/>
          <p:cNvSpPr txBox="1">
            <a:spLocks noGrp="1"/>
          </p:cNvSpPr>
          <p:nvPr>
            <p:ph type="title" idx="5"/>
          </p:nvPr>
        </p:nvSpPr>
        <p:spPr>
          <a:xfrm>
            <a:off x="2302013" y="973270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06" name="Google Shape;406;p30"/>
          <p:cNvSpPr txBox="1">
            <a:spLocks noGrp="1"/>
          </p:cNvSpPr>
          <p:nvPr>
            <p:ph type="title" idx="6"/>
          </p:nvPr>
        </p:nvSpPr>
        <p:spPr>
          <a:xfrm>
            <a:off x="5448268" y="973270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07" name="Google Shape;407;p30"/>
          <p:cNvSpPr txBox="1">
            <a:spLocks noGrp="1"/>
          </p:cNvSpPr>
          <p:nvPr>
            <p:ph type="title" idx="7"/>
          </p:nvPr>
        </p:nvSpPr>
        <p:spPr>
          <a:xfrm>
            <a:off x="1807312" y="2752458"/>
            <a:ext cx="2369100" cy="4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Lập kế hoạch</a:t>
            </a:r>
            <a:endParaRPr dirty="0"/>
          </a:p>
        </p:txBody>
      </p:sp>
      <p:sp>
        <p:nvSpPr>
          <p:cNvPr id="411" name="Google Shape;411;p30"/>
          <p:cNvSpPr txBox="1">
            <a:spLocks noGrp="1"/>
          </p:cNvSpPr>
          <p:nvPr>
            <p:ph type="title" idx="14"/>
          </p:nvPr>
        </p:nvSpPr>
        <p:spPr>
          <a:xfrm>
            <a:off x="2302012" y="2179758"/>
            <a:ext cx="137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" name="Google Shape;411;p30">
            <a:extLst>
              <a:ext uri="{FF2B5EF4-FFF2-40B4-BE49-F238E27FC236}">
                <a16:creationId xmlns:a16="http://schemas.microsoft.com/office/drawing/2014/main" id="{D2C0604C-6FCF-4708-9924-64F987EAF403}"/>
              </a:ext>
            </a:extLst>
          </p:cNvPr>
          <p:cNvSpPr txBox="1">
            <a:spLocks/>
          </p:cNvSpPr>
          <p:nvPr/>
        </p:nvSpPr>
        <p:spPr>
          <a:xfrm>
            <a:off x="5462290" y="2170229"/>
            <a:ext cx="137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1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19" name="Google Shape;411;p30">
            <a:extLst>
              <a:ext uri="{FF2B5EF4-FFF2-40B4-BE49-F238E27FC236}">
                <a16:creationId xmlns:a16="http://schemas.microsoft.com/office/drawing/2014/main" id="{B9CE0337-C97F-4107-BB3C-B4148EEC8F2F}"/>
              </a:ext>
            </a:extLst>
          </p:cNvPr>
          <p:cNvSpPr txBox="1">
            <a:spLocks/>
          </p:cNvSpPr>
          <p:nvPr/>
        </p:nvSpPr>
        <p:spPr>
          <a:xfrm>
            <a:off x="2302012" y="3386246"/>
            <a:ext cx="137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1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20" name="Google Shape;407;p30">
            <a:extLst>
              <a:ext uri="{FF2B5EF4-FFF2-40B4-BE49-F238E27FC236}">
                <a16:creationId xmlns:a16="http://schemas.microsoft.com/office/drawing/2014/main" id="{FD9344A4-FB95-400E-9CFC-461AE92F0314}"/>
              </a:ext>
            </a:extLst>
          </p:cNvPr>
          <p:cNvSpPr txBox="1">
            <a:spLocks/>
          </p:cNvSpPr>
          <p:nvPr/>
        </p:nvSpPr>
        <p:spPr>
          <a:xfrm>
            <a:off x="4967590" y="2752458"/>
            <a:ext cx="23691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Viga"/>
              <a:buNone/>
              <a:defRPr sz="1800" b="1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khăn</a:t>
            </a:r>
            <a:r>
              <a:rPr lang="en-US" dirty="0"/>
              <a:t> </a:t>
            </a:r>
            <a:r>
              <a:rPr lang="en-US" dirty="0" err="1"/>
              <a:t>gặp</a:t>
            </a:r>
            <a:r>
              <a:rPr lang="en-US" dirty="0"/>
              <a:t> </a:t>
            </a:r>
            <a:r>
              <a:rPr lang="en-US" dirty="0" err="1"/>
              <a:t>phải</a:t>
            </a:r>
            <a:endParaRPr lang="en-US" dirty="0"/>
          </a:p>
        </p:txBody>
      </p:sp>
      <p:sp>
        <p:nvSpPr>
          <p:cNvPr id="22" name="Google Shape;407;p30">
            <a:extLst>
              <a:ext uri="{FF2B5EF4-FFF2-40B4-BE49-F238E27FC236}">
                <a16:creationId xmlns:a16="http://schemas.microsoft.com/office/drawing/2014/main" id="{9E2F7B2A-2F1F-4C5B-8382-F05C21C9FA11}"/>
              </a:ext>
            </a:extLst>
          </p:cNvPr>
          <p:cNvSpPr txBox="1">
            <a:spLocks/>
          </p:cNvSpPr>
          <p:nvPr/>
        </p:nvSpPr>
        <p:spPr>
          <a:xfrm>
            <a:off x="4967590" y="3958946"/>
            <a:ext cx="23691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Viga"/>
              <a:buNone/>
              <a:defRPr sz="1800" b="1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ơn</a:t>
            </a:r>
            <a:endParaRPr lang="en-US" dirty="0"/>
          </a:p>
        </p:txBody>
      </p:sp>
      <p:sp>
        <p:nvSpPr>
          <p:cNvPr id="15" name="Google Shape;411;p30">
            <a:extLst>
              <a:ext uri="{FF2B5EF4-FFF2-40B4-BE49-F238E27FC236}">
                <a16:creationId xmlns:a16="http://schemas.microsoft.com/office/drawing/2014/main" id="{99184B98-F053-439A-8055-E38BACE9DA12}"/>
              </a:ext>
            </a:extLst>
          </p:cNvPr>
          <p:cNvSpPr txBox="1">
            <a:spLocks/>
          </p:cNvSpPr>
          <p:nvPr/>
        </p:nvSpPr>
        <p:spPr>
          <a:xfrm>
            <a:off x="5462290" y="3386246"/>
            <a:ext cx="137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1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47"/>
              </a:buClr>
              <a:buSzPts val="2400"/>
              <a:buFont typeface="Viga"/>
              <a:buNone/>
              <a:defRPr sz="2400" b="0" i="0" u="none" strike="noStrike" cap="none">
                <a:solidFill>
                  <a:srgbClr val="FF8347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16" name="Google Shape;407;p30">
            <a:extLst>
              <a:ext uri="{FF2B5EF4-FFF2-40B4-BE49-F238E27FC236}">
                <a16:creationId xmlns:a16="http://schemas.microsoft.com/office/drawing/2014/main" id="{AB88DF1F-96AB-4507-B398-FBAD143B4E22}"/>
              </a:ext>
            </a:extLst>
          </p:cNvPr>
          <p:cNvSpPr txBox="1">
            <a:spLocks/>
          </p:cNvSpPr>
          <p:nvPr/>
        </p:nvSpPr>
        <p:spPr>
          <a:xfrm>
            <a:off x="1807310" y="3964341"/>
            <a:ext cx="23691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Viga"/>
              <a:buNone/>
              <a:defRPr sz="1800" b="1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Viga"/>
              <a:buNone/>
              <a:defRPr sz="4200" b="0" i="0" u="none" strike="noStrike" cap="none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&amp; Ý </a:t>
            </a:r>
            <a:r>
              <a:rPr lang="en-US" dirty="0" err="1"/>
              <a:t>nghĩa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651102" y="1255838"/>
            <a:ext cx="7106839" cy="2816289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285750" indent="-285750"/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web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HTML, CSS, JS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 err="1"/>
              <a:t>Nắm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website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github</a:t>
            </a:r>
            <a:endParaRPr lang="en-US" dirty="0"/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 err="1"/>
              <a:t>Cải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,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quyết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endParaRPr lang="en-US" dirty="0"/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nhóm</a:t>
            </a:r>
            <a:r>
              <a:rPr lang="en-US" dirty="0"/>
              <a:t>,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nhóm</a:t>
            </a:r>
            <a:endParaRPr lang="en-US" dirty="0"/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,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endParaRPr lang="en-US" dirty="0"/>
          </a:p>
          <a:p>
            <a:pPr marL="285750" indent="-285750"/>
            <a:endParaRPr lang="en-US"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Ý nghĩa của đồ án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50798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 idx="2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 dirty="0"/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ơn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1961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0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/>
          <p:cNvSpPr txBox="1">
            <a:spLocks noGrp="1"/>
          </p:cNvSpPr>
          <p:nvPr>
            <p:ph type="title"/>
          </p:nvPr>
        </p:nvSpPr>
        <p:spPr>
          <a:xfrm>
            <a:off x="651102" y="371873"/>
            <a:ext cx="941154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Cảm ơn thầy cô và các anh chị đã chú ý lắng nghe</a:t>
            </a:r>
            <a:endParaRPr sz="3200" dirty="0"/>
          </a:p>
        </p:txBody>
      </p:sp>
      <p:pic>
        <p:nvPicPr>
          <p:cNvPr id="24" name="Picture 23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E67F1D85-EBFD-4EA9-8E1D-DE7039401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648" y="1176293"/>
            <a:ext cx="3432703" cy="380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6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 idx="2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Giới thiệu đề tài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720425" y="1377759"/>
            <a:ext cx="7106839" cy="1859700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285750" indent="-285750"/>
            <a:r>
              <a:rPr lang="en-US" dirty="0"/>
              <a:t>DURABLE FURNITURES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ty </a:t>
            </a:r>
            <a:r>
              <a:rPr lang="en-US" dirty="0" err="1"/>
              <a:t>chuyên</a:t>
            </a:r>
            <a:r>
              <a:rPr lang="en-US" dirty="0"/>
              <a:t> </a:t>
            </a:r>
            <a:r>
              <a:rPr lang="en-US" dirty="0" err="1"/>
              <a:t>bán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thất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.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/>
              <a:t>DURABLE FURNITURES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website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đầy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cận</a:t>
            </a:r>
            <a:endParaRPr lang="en-US" dirty="0"/>
          </a:p>
          <a:p>
            <a:pPr marL="285750" indent="-285750"/>
            <a:endParaRPr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Tên đề tài và mục đích của đề tài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 idx="2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4758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body" idx="1"/>
          </p:nvPr>
        </p:nvSpPr>
        <p:spPr>
          <a:xfrm>
            <a:off x="651102" y="1255838"/>
            <a:ext cx="7106839" cy="2816289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Trang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bởi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sections </a:t>
            </a:r>
            <a:r>
              <a:rPr lang="en-US" dirty="0" err="1"/>
              <a:t>với</a:t>
            </a:r>
            <a:r>
              <a:rPr lang="en-US" dirty="0"/>
              <a:t> logo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Trang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thất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Trang web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menu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, </a:t>
            </a:r>
            <a:r>
              <a:rPr lang="en-US" dirty="0" err="1"/>
              <a:t>vị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chia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user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chọn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Khi user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kì</a:t>
            </a:r>
            <a:r>
              <a:rPr lang="en-US" dirty="0"/>
              <a:t>, </a:t>
            </a:r>
            <a:r>
              <a:rPr lang="en-US" dirty="0" err="1"/>
              <a:t>một</a:t>
            </a:r>
            <a:r>
              <a:rPr lang="en-US" dirty="0"/>
              <a:t> list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ra.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tóm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1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1 </a:t>
            </a:r>
            <a:r>
              <a:rPr lang="en-US" dirty="0" err="1"/>
              <a:t>trang</a:t>
            </a:r>
            <a:r>
              <a:rPr lang="en-US" dirty="0"/>
              <a:t> web,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nằm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1 file word </a:t>
            </a:r>
            <a:r>
              <a:rPr lang="en-US" dirty="0" err="1"/>
              <a:t>mà</a:t>
            </a:r>
            <a:r>
              <a:rPr lang="en-US" dirty="0"/>
              <a:t> user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download </a:t>
            </a:r>
            <a:r>
              <a:rPr lang="en-US" dirty="0" err="1"/>
              <a:t>được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Trang contact us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ty ,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1 email </a:t>
            </a:r>
            <a:r>
              <a:rPr lang="en-US" dirty="0" err="1"/>
              <a:t>khi</a:t>
            </a:r>
            <a:r>
              <a:rPr lang="en-US" dirty="0"/>
              <a:t> click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local mail client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en-US" dirty="0"/>
          </a:p>
        </p:txBody>
      </p: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Yêu cầu của đề tài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1580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 idx="2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0875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720425" y="445025"/>
            <a:ext cx="82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Kế hoạch phát triển website</a:t>
            </a:r>
            <a:endParaRPr dirty="0"/>
          </a:p>
        </p:txBody>
      </p:sp>
      <p:sp>
        <p:nvSpPr>
          <p:cNvPr id="426" name="Google Shape;426;p32"/>
          <p:cNvSpPr/>
          <p:nvPr/>
        </p:nvSpPr>
        <p:spPr>
          <a:xfrm rot="-3126265">
            <a:off x="183948" y="569862"/>
            <a:ext cx="388160" cy="389959"/>
          </a:xfrm>
          <a:custGeom>
            <a:avLst/>
            <a:gdLst/>
            <a:ahLst/>
            <a:cxnLst/>
            <a:rect l="l" t="t" r="r" b="b"/>
            <a:pathLst>
              <a:path w="15527" h="15599" extrusionOk="0">
                <a:moveTo>
                  <a:pt x="14667" y="0"/>
                </a:moveTo>
                <a:cubicBezTo>
                  <a:pt x="14193" y="0"/>
                  <a:pt x="13810" y="384"/>
                  <a:pt x="13810" y="858"/>
                </a:cubicBezTo>
                <a:lnTo>
                  <a:pt x="13810" y="13632"/>
                </a:lnTo>
                <a:lnTo>
                  <a:pt x="1165" y="10383"/>
                </a:lnTo>
                <a:cubicBezTo>
                  <a:pt x="1093" y="10364"/>
                  <a:pt x="1021" y="10355"/>
                  <a:pt x="950" y="10355"/>
                </a:cubicBezTo>
                <a:cubicBezTo>
                  <a:pt x="568" y="10355"/>
                  <a:pt x="218" y="10613"/>
                  <a:pt x="119" y="11001"/>
                </a:cubicBezTo>
                <a:cubicBezTo>
                  <a:pt x="1" y="11460"/>
                  <a:pt x="277" y="11928"/>
                  <a:pt x="738" y="12047"/>
                </a:cubicBezTo>
                <a:lnTo>
                  <a:pt x="14454" y="15571"/>
                </a:lnTo>
                <a:cubicBezTo>
                  <a:pt x="14523" y="15591"/>
                  <a:pt x="14595" y="15599"/>
                  <a:pt x="14667" y="15599"/>
                </a:cubicBezTo>
                <a:cubicBezTo>
                  <a:pt x="15143" y="15599"/>
                  <a:pt x="15527" y="15215"/>
                  <a:pt x="15527" y="14741"/>
                </a:cubicBezTo>
                <a:lnTo>
                  <a:pt x="15527" y="858"/>
                </a:lnTo>
                <a:cubicBezTo>
                  <a:pt x="15527" y="384"/>
                  <a:pt x="15143" y="0"/>
                  <a:pt x="146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35BAF7D7-F290-4D0E-913F-A040B3532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16" y="1457648"/>
            <a:ext cx="4291375" cy="2413898"/>
          </a:xfrm>
          <a:prstGeom prst="rect">
            <a:avLst/>
          </a:prstGeom>
        </p:spPr>
      </p:pic>
      <p:pic>
        <p:nvPicPr>
          <p:cNvPr id="5" name="Picture 4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72839014-C0A3-490E-BF66-695064710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457647"/>
            <a:ext cx="4291375" cy="241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492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 idx="2"/>
          </p:nvPr>
        </p:nvSpPr>
        <p:spPr>
          <a:xfrm>
            <a:off x="1610100" y="1347900"/>
            <a:ext cx="592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1610100" y="2305075"/>
            <a:ext cx="59238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khăn</a:t>
            </a:r>
            <a:r>
              <a:rPr lang="en-US" dirty="0"/>
              <a:t> </a:t>
            </a:r>
            <a:r>
              <a:rPr lang="en-US" dirty="0" err="1"/>
              <a:t>gặp</a:t>
            </a:r>
            <a:r>
              <a:rPr lang="en-US" dirty="0"/>
              <a:t> </a:t>
            </a:r>
            <a:r>
              <a:rPr lang="en-US" dirty="0" err="1"/>
              <a:t>phải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9155640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ational Center by Slidesgo">
  <a:themeElements>
    <a:clrScheme name="Simple Light">
      <a:dk1>
        <a:srgbClr val="363BA0"/>
      </a:dk1>
      <a:lt1>
        <a:srgbClr val="F3FFFF"/>
      </a:lt1>
      <a:dk2>
        <a:srgbClr val="FF8347"/>
      </a:dk2>
      <a:lt2>
        <a:srgbClr val="5DCEBB"/>
      </a:lt2>
      <a:accent1>
        <a:srgbClr val="363BA0"/>
      </a:accent1>
      <a:accent2>
        <a:srgbClr val="5DCEBB"/>
      </a:accent2>
      <a:accent3>
        <a:srgbClr val="FF8347"/>
      </a:accent3>
      <a:accent4>
        <a:srgbClr val="F3FFFF"/>
      </a:accent4>
      <a:accent5>
        <a:srgbClr val="5DCEBB"/>
      </a:accent5>
      <a:accent6>
        <a:srgbClr val="FF8347"/>
      </a:accent6>
      <a:hlink>
        <a:srgbClr val="363BA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705</Words>
  <Application>Microsoft Office PowerPoint</Application>
  <PresentationFormat>On-screen Show (16:9)</PresentationFormat>
  <Paragraphs>82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Imprima</vt:lpstr>
      <vt:lpstr>Viga</vt:lpstr>
      <vt:lpstr>Arial</vt:lpstr>
      <vt:lpstr>International Center by Slidesgo</vt:lpstr>
      <vt:lpstr>FPT APTECH  EDUCATION</vt:lpstr>
      <vt:lpstr>Mục lục</vt:lpstr>
      <vt:lpstr>01</vt:lpstr>
      <vt:lpstr>Tên đề tài và mục đích của đề tài</vt:lpstr>
      <vt:lpstr>02</vt:lpstr>
      <vt:lpstr>Yêu cầu của đề tài</vt:lpstr>
      <vt:lpstr>03</vt:lpstr>
      <vt:lpstr>Kế hoạch phát triển website</vt:lpstr>
      <vt:lpstr>04</vt:lpstr>
      <vt:lpstr>Khó khăn &amp; hướng giải quyết</vt:lpstr>
      <vt:lpstr>05</vt:lpstr>
      <vt:lpstr>Kết quả</vt:lpstr>
      <vt:lpstr>Giải pháp đáp ứng yêu cầu</vt:lpstr>
      <vt:lpstr>Giải pháp đáp ứng yêu cầu</vt:lpstr>
      <vt:lpstr>Giải pháp đáp ứng yêu cầu</vt:lpstr>
      <vt:lpstr>Giải pháp đáp ứng yêu cầu</vt:lpstr>
      <vt:lpstr>Giải pháp đáp ứng yêu cầu</vt:lpstr>
      <vt:lpstr>Giải pháp đáp ứng yêu cầu</vt:lpstr>
      <vt:lpstr>Giải pháp đáp ứng yêu cầu</vt:lpstr>
      <vt:lpstr>Ý nghĩa của đồ án</vt:lpstr>
      <vt:lpstr>05</vt:lpstr>
      <vt:lpstr>Cảm ơn thầy cô và các anh chị đã chú ý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FPT APTECH  EDUCATION</dc:title>
  <cp:lastModifiedBy>Vinh Trần</cp:lastModifiedBy>
  <cp:revision>3</cp:revision>
  <dcterms:modified xsi:type="dcterms:W3CDTF">2021-07-30T10:19:34Z</dcterms:modified>
</cp:coreProperties>
</file>